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76" r:id="rId3"/>
    <p:sldId id="394" r:id="rId4"/>
    <p:sldId id="395" r:id="rId5"/>
    <p:sldId id="396" r:id="rId6"/>
    <p:sldId id="258" r:id="rId7"/>
    <p:sldId id="259" r:id="rId8"/>
    <p:sldId id="260" r:id="rId9"/>
    <p:sldId id="261" r:id="rId10"/>
    <p:sldId id="268" r:id="rId11"/>
    <p:sldId id="262" r:id="rId12"/>
    <p:sldId id="397" r:id="rId13"/>
    <p:sldId id="398" r:id="rId14"/>
    <p:sldId id="263" r:id="rId15"/>
    <p:sldId id="264" r:id="rId16"/>
    <p:sldId id="399" r:id="rId17"/>
    <p:sldId id="401" r:id="rId18"/>
    <p:sldId id="400" r:id="rId19"/>
    <p:sldId id="402" r:id="rId20"/>
    <p:sldId id="406" r:id="rId21"/>
    <p:sldId id="405" r:id="rId22"/>
    <p:sldId id="407" r:id="rId23"/>
    <p:sldId id="408" r:id="rId24"/>
    <p:sldId id="404" r:id="rId25"/>
    <p:sldId id="34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B1D76F-2AC7-42EE-96CE-4EED4CB951D6}" v="281" dt="2019-04-15T14:46:54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25" autoAdjust="0"/>
    <p:restoredTop sz="94660"/>
  </p:normalViewPr>
  <p:slideViewPr>
    <p:cSldViewPr snapToGrid="0">
      <p:cViewPr varScale="1">
        <p:scale>
          <a:sx n="98" d="100"/>
          <a:sy n="98" d="100"/>
        </p:scale>
        <p:origin x="9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Ehrenhofer" userId="473062b43ff0ad33" providerId="LiveId" clId="{A1B1D76F-2AC7-42EE-96CE-4EED4CB951D6}"/>
    <pc:docChg chg="undo redo custSel mod addSld delSld modSld sldOrd modMainMaster">
      <pc:chgData name="Justin Ehrenhofer" userId="473062b43ff0ad33" providerId="LiveId" clId="{A1B1D76F-2AC7-42EE-96CE-4EED4CB951D6}" dt="2019-04-15T14:46:54.992" v="3263"/>
      <pc:docMkLst>
        <pc:docMk/>
      </pc:docMkLst>
      <pc:sldChg chg="setBg">
        <pc:chgData name="Justin Ehrenhofer" userId="473062b43ff0ad33" providerId="LiveId" clId="{A1B1D76F-2AC7-42EE-96CE-4EED4CB951D6}" dt="2019-04-12T17:00:08.205" v="6"/>
        <pc:sldMkLst>
          <pc:docMk/>
          <pc:sldMk cId="3133761357" sldId="256"/>
        </pc:sldMkLst>
      </pc:sldChg>
      <pc:sldChg chg="add">
        <pc:chgData name="Justin Ehrenhofer" userId="473062b43ff0ad33" providerId="LiveId" clId="{A1B1D76F-2AC7-42EE-96CE-4EED4CB951D6}" dt="2019-04-12T17:03:30.229" v="110"/>
        <pc:sldMkLst>
          <pc:docMk/>
          <pc:sldMk cId="1531024368" sldId="258"/>
        </pc:sldMkLst>
      </pc:sldChg>
      <pc:sldChg chg="add">
        <pc:chgData name="Justin Ehrenhofer" userId="473062b43ff0ad33" providerId="LiveId" clId="{A1B1D76F-2AC7-42EE-96CE-4EED4CB951D6}" dt="2019-04-12T17:03:30.229" v="110"/>
        <pc:sldMkLst>
          <pc:docMk/>
          <pc:sldMk cId="4243780627" sldId="259"/>
        </pc:sldMkLst>
      </pc:sldChg>
      <pc:sldChg chg="add">
        <pc:chgData name="Justin Ehrenhofer" userId="473062b43ff0ad33" providerId="LiveId" clId="{A1B1D76F-2AC7-42EE-96CE-4EED4CB951D6}" dt="2019-04-12T17:03:30.229" v="110"/>
        <pc:sldMkLst>
          <pc:docMk/>
          <pc:sldMk cId="2270774269" sldId="260"/>
        </pc:sldMkLst>
      </pc:sldChg>
      <pc:sldChg chg="add">
        <pc:chgData name="Justin Ehrenhofer" userId="473062b43ff0ad33" providerId="LiveId" clId="{A1B1D76F-2AC7-42EE-96CE-4EED4CB951D6}" dt="2019-04-12T17:03:30.229" v="110"/>
        <pc:sldMkLst>
          <pc:docMk/>
          <pc:sldMk cId="1878948505" sldId="261"/>
        </pc:sldMkLst>
      </pc:sldChg>
      <pc:sldChg chg="add">
        <pc:chgData name="Justin Ehrenhofer" userId="473062b43ff0ad33" providerId="LiveId" clId="{A1B1D76F-2AC7-42EE-96CE-4EED4CB951D6}" dt="2019-04-12T17:04:21.321" v="112"/>
        <pc:sldMkLst>
          <pc:docMk/>
          <pc:sldMk cId="2730554648" sldId="262"/>
        </pc:sldMkLst>
      </pc:sldChg>
      <pc:sldChg chg="add modTransition">
        <pc:chgData name="Justin Ehrenhofer" userId="473062b43ff0ad33" providerId="LiveId" clId="{A1B1D76F-2AC7-42EE-96CE-4EED4CB951D6}" dt="2019-04-12T17:16:45.078" v="684"/>
        <pc:sldMkLst>
          <pc:docMk/>
          <pc:sldMk cId="1584561885" sldId="263"/>
        </pc:sldMkLst>
      </pc:sldChg>
      <pc:sldChg chg="add modTransition">
        <pc:chgData name="Justin Ehrenhofer" userId="473062b43ff0ad33" providerId="LiveId" clId="{A1B1D76F-2AC7-42EE-96CE-4EED4CB951D6}" dt="2019-04-12T17:16:45.078" v="684"/>
        <pc:sldMkLst>
          <pc:docMk/>
          <pc:sldMk cId="2154145192" sldId="264"/>
        </pc:sldMkLst>
      </pc:sldChg>
      <pc:sldChg chg="add">
        <pc:chgData name="Justin Ehrenhofer" userId="473062b43ff0ad33" providerId="LiveId" clId="{A1B1D76F-2AC7-42EE-96CE-4EED4CB951D6}" dt="2019-04-12T17:03:30.229" v="110"/>
        <pc:sldMkLst>
          <pc:docMk/>
          <pc:sldMk cId="725543177" sldId="268"/>
        </pc:sldMkLst>
      </pc:sldChg>
      <pc:sldChg chg="addSp delSp modSp setBg delAnim modAnim">
        <pc:chgData name="Justin Ehrenhofer" userId="473062b43ff0ad33" providerId="LiveId" clId="{A1B1D76F-2AC7-42EE-96CE-4EED4CB951D6}" dt="2019-04-15T14:43:52.400" v="3232"/>
        <pc:sldMkLst>
          <pc:docMk/>
          <pc:sldMk cId="3251912958" sldId="343"/>
        </pc:sldMkLst>
        <pc:spChg chg="mod">
          <ac:chgData name="Justin Ehrenhofer" userId="473062b43ff0ad33" providerId="LiveId" clId="{A1B1D76F-2AC7-42EE-96CE-4EED4CB951D6}" dt="2019-04-12T18:25:06.848" v="1495" actId="20577"/>
          <ac:spMkLst>
            <pc:docMk/>
            <pc:sldMk cId="3251912958" sldId="343"/>
            <ac:spMk id="27" creationId="{00000000-0000-0000-0000-000000000000}"/>
          </ac:spMkLst>
        </pc:spChg>
        <pc:spChg chg="mod">
          <ac:chgData name="Justin Ehrenhofer" userId="473062b43ff0ad33" providerId="LiveId" clId="{A1B1D76F-2AC7-42EE-96CE-4EED4CB951D6}" dt="2019-04-12T18:25:56.074" v="1526" actId="20577"/>
          <ac:spMkLst>
            <pc:docMk/>
            <pc:sldMk cId="3251912958" sldId="343"/>
            <ac:spMk id="36" creationId="{DDC508AF-D35F-4DD0-B760-957760557061}"/>
          </ac:spMkLst>
        </pc:spChg>
        <pc:picChg chg="add mod">
          <ac:chgData name="Justin Ehrenhofer" userId="473062b43ff0ad33" providerId="LiveId" clId="{A1B1D76F-2AC7-42EE-96CE-4EED4CB951D6}" dt="2019-04-12T18:25:48.006" v="1503" actId="1076"/>
          <ac:picMkLst>
            <pc:docMk/>
            <pc:sldMk cId="3251912958" sldId="343"/>
            <ac:picMk id="5" creationId="{F0E5F8D7-496C-478E-9154-64F0C24CFA60}"/>
          </ac:picMkLst>
        </pc:picChg>
        <pc:picChg chg="del">
          <ac:chgData name="Justin Ehrenhofer" userId="473062b43ff0ad33" providerId="LiveId" clId="{A1B1D76F-2AC7-42EE-96CE-4EED4CB951D6}" dt="2019-04-12T18:25:17.713" v="1496" actId="478"/>
          <ac:picMkLst>
            <pc:docMk/>
            <pc:sldMk cId="3251912958" sldId="343"/>
            <ac:picMk id="33" creationId="{B31997B3-3380-4C23-A162-8FC19DD3CF23}"/>
          </ac:picMkLst>
        </pc:picChg>
      </pc:sldChg>
      <pc:sldChg chg="modSp setBg">
        <pc:chgData name="Justin Ehrenhofer" userId="473062b43ff0ad33" providerId="LiveId" clId="{A1B1D76F-2AC7-42EE-96CE-4EED4CB951D6}" dt="2019-04-15T14:46:54.992" v="3263"/>
        <pc:sldMkLst>
          <pc:docMk/>
          <pc:sldMk cId="395047718" sldId="376"/>
        </pc:sldMkLst>
        <pc:picChg chg="mod">
          <ac:chgData name="Justin Ehrenhofer" userId="473062b43ff0ad33" providerId="LiveId" clId="{A1B1D76F-2AC7-42EE-96CE-4EED4CB951D6}" dt="2019-04-15T14:46:54.992" v="3263"/>
          <ac:picMkLst>
            <pc:docMk/>
            <pc:sldMk cId="395047718" sldId="376"/>
            <ac:picMk id="17" creationId="{06D51CEC-A104-49F1-9C48-3517901E2C99}"/>
          </ac:picMkLst>
        </pc:picChg>
      </pc:sldChg>
      <pc:sldChg chg="modSp setBg">
        <pc:chgData name="Justin Ehrenhofer" userId="473062b43ff0ad33" providerId="LiveId" clId="{A1B1D76F-2AC7-42EE-96CE-4EED4CB951D6}" dt="2019-04-12T17:00:08.205" v="6"/>
        <pc:sldMkLst>
          <pc:docMk/>
          <pc:sldMk cId="3996286364" sldId="394"/>
        </pc:sldMkLst>
        <pc:picChg chg="mod">
          <ac:chgData name="Justin Ehrenhofer" userId="473062b43ff0ad33" providerId="LiveId" clId="{A1B1D76F-2AC7-42EE-96CE-4EED4CB951D6}" dt="2019-04-12T16:59:30.045" v="2"/>
          <ac:picMkLst>
            <pc:docMk/>
            <pc:sldMk cId="3996286364" sldId="394"/>
            <ac:picMk id="12" creationId="{2BC8D0FE-931B-4E58-AFED-56362A321BC3}"/>
          </ac:picMkLst>
        </pc:picChg>
      </pc:sldChg>
      <pc:sldChg chg="setBg">
        <pc:chgData name="Justin Ehrenhofer" userId="473062b43ff0ad33" providerId="LiveId" clId="{A1B1D76F-2AC7-42EE-96CE-4EED4CB951D6}" dt="2019-04-12T17:00:08.205" v="6"/>
        <pc:sldMkLst>
          <pc:docMk/>
          <pc:sldMk cId="2727074974" sldId="395"/>
        </pc:sldMkLst>
      </pc:sldChg>
      <pc:sldChg chg="setBg">
        <pc:chgData name="Justin Ehrenhofer" userId="473062b43ff0ad33" providerId="LiveId" clId="{A1B1D76F-2AC7-42EE-96CE-4EED4CB951D6}" dt="2019-04-12T17:00:08.205" v="6"/>
        <pc:sldMkLst>
          <pc:docMk/>
          <pc:sldMk cId="864910435" sldId="396"/>
        </pc:sldMkLst>
      </pc:sldChg>
      <pc:sldChg chg="addSp delSp modSp add">
        <pc:chgData name="Justin Ehrenhofer" userId="473062b43ff0ad33" providerId="LiveId" clId="{A1B1D76F-2AC7-42EE-96CE-4EED4CB951D6}" dt="2019-04-12T17:06:20.575" v="175" actId="20577"/>
        <pc:sldMkLst>
          <pc:docMk/>
          <pc:sldMk cId="2351912448" sldId="397"/>
        </pc:sldMkLst>
        <pc:spChg chg="mod">
          <ac:chgData name="Justin Ehrenhofer" userId="473062b43ff0ad33" providerId="LiveId" clId="{A1B1D76F-2AC7-42EE-96CE-4EED4CB951D6}" dt="2019-04-12T17:06:20.575" v="175" actId="20577"/>
          <ac:spMkLst>
            <pc:docMk/>
            <pc:sldMk cId="2351912448" sldId="397"/>
            <ac:spMk id="2" creationId="{AE94EDC8-3389-4D61-82A2-9A0A0445C9AD}"/>
          </ac:spMkLst>
        </pc:spChg>
        <pc:picChg chg="add mod modCrop">
          <ac:chgData name="Justin Ehrenhofer" userId="473062b43ff0ad33" providerId="LiveId" clId="{A1B1D76F-2AC7-42EE-96CE-4EED4CB951D6}" dt="2019-04-12T17:05:38.259" v="162" actId="732"/>
          <ac:picMkLst>
            <pc:docMk/>
            <pc:sldMk cId="2351912448" sldId="397"/>
            <ac:picMk id="3" creationId="{4B2FE6AC-C38B-4F52-9A76-DA9157CD35E7}"/>
          </ac:picMkLst>
        </pc:picChg>
        <pc:picChg chg="del">
          <ac:chgData name="Justin Ehrenhofer" userId="473062b43ff0ad33" providerId="LiveId" clId="{A1B1D76F-2AC7-42EE-96CE-4EED4CB951D6}" dt="2019-04-12T17:04:46.585" v="157" actId="478"/>
          <ac:picMkLst>
            <pc:docMk/>
            <pc:sldMk cId="2351912448" sldId="397"/>
            <ac:picMk id="2050" creationId="{A9257A88-F2CD-4710-A9A8-8BCD3990ED8E}"/>
          </ac:picMkLst>
        </pc:picChg>
        <pc:picChg chg="del">
          <ac:chgData name="Justin Ehrenhofer" userId="473062b43ff0ad33" providerId="LiveId" clId="{A1B1D76F-2AC7-42EE-96CE-4EED4CB951D6}" dt="2019-04-12T17:04:46.585" v="157" actId="478"/>
          <ac:picMkLst>
            <pc:docMk/>
            <pc:sldMk cId="2351912448" sldId="397"/>
            <ac:picMk id="2052" creationId="{23A863EC-0DAB-4C57-AF94-CF8DC2D5FC95}"/>
          </ac:picMkLst>
        </pc:picChg>
        <pc:picChg chg="del">
          <ac:chgData name="Justin Ehrenhofer" userId="473062b43ff0ad33" providerId="LiveId" clId="{A1B1D76F-2AC7-42EE-96CE-4EED4CB951D6}" dt="2019-04-12T17:04:46.585" v="157" actId="478"/>
          <ac:picMkLst>
            <pc:docMk/>
            <pc:sldMk cId="2351912448" sldId="397"/>
            <ac:picMk id="2054" creationId="{825CC66A-DC6B-4DF8-85F8-364950CA2AAC}"/>
          </ac:picMkLst>
        </pc:picChg>
        <pc:picChg chg="del">
          <ac:chgData name="Justin Ehrenhofer" userId="473062b43ff0ad33" providerId="LiveId" clId="{A1B1D76F-2AC7-42EE-96CE-4EED4CB951D6}" dt="2019-04-12T17:04:46.585" v="157" actId="478"/>
          <ac:picMkLst>
            <pc:docMk/>
            <pc:sldMk cId="2351912448" sldId="397"/>
            <ac:picMk id="2056" creationId="{E1848FBA-5FBB-44E6-80A7-26D507455681}"/>
          </ac:picMkLst>
        </pc:picChg>
      </pc:sldChg>
      <pc:sldChg chg="addSp delSp modSp add">
        <pc:chgData name="Justin Ehrenhofer" userId="473062b43ff0ad33" providerId="LiveId" clId="{A1B1D76F-2AC7-42EE-96CE-4EED4CB951D6}" dt="2019-04-12T17:07:32.560" v="358" actId="12"/>
        <pc:sldMkLst>
          <pc:docMk/>
          <pc:sldMk cId="1715151728" sldId="398"/>
        </pc:sldMkLst>
        <pc:spChg chg="mod">
          <ac:chgData name="Justin Ehrenhofer" userId="473062b43ff0ad33" providerId="LiveId" clId="{A1B1D76F-2AC7-42EE-96CE-4EED4CB951D6}" dt="2019-04-12T17:06:45.836" v="218" actId="20577"/>
          <ac:spMkLst>
            <pc:docMk/>
            <pc:sldMk cId="1715151728" sldId="398"/>
            <ac:spMk id="2" creationId="{AE94EDC8-3389-4D61-82A2-9A0A0445C9AD}"/>
          </ac:spMkLst>
        </pc:spChg>
        <pc:spChg chg="add mod">
          <ac:chgData name="Justin Ehrenhofer" userId="473062b43ff0ad33" providerId="LiveId" clId="{A1B1D76F-2AC7-42EE-96CE-4EED4CB951D6}" dt="2019-04-12T17:07:32.560" v="358" actId="12"/>
          <ac:spMkLst>
            <pc:docMk/>
            <pc:sldMk cId="1715151728" sldId="398"/>
            <ac:spMk id="4" creationId="{7A67E4D3-3B53-4D71-BC1C-9348A22795BE}"/>
          </ac:spMkLst>
        </pc:spChg>
        <pc:picChg chg="del">
          <ac:chgData name="Justin Ehrenhofer" userId="473062b43ff0ad33" providerId="LiveId" clId="{A1B1D76F-2AC7-42EE-96CE-4EED4CB951D6}" dt="2019-04-12T17:06:47.225" v="219" actId="478"/>
          <ac:picMkLst>
            <pc:docMk/>
            <pc:sldMk cId="1715151728" sldId="398"/>
            <ac:picMk id="3" creationId="{4B2FE6AC-C38B-4F52-9A76-DA9157CD35E7}"/>
          </ac:picMkLst>
        </pc:picChg>
      </pc:sldChg>
      <pc:sldChg chg="addSp delSp modSp add setBg">
        <pc:chgData name="Justin Ehrenhofer" userId="473062b43ff0ad33" providerId="LiveId" clId="{A1B1D76F-2AC7-42EE-96CE-4EED4CB951D6}" dt="2019-04-15T14:44:43.660" v="3241" actId="1076"/>
        <pc:sldMkLst>
          <pc:docMk/>
          <pc:sldMk cId="4036967761" sldId="399"/>
        </pc:sldMkLst>
        <pc:spChg chg="mod">
          <ac:chgData name="Justin Ehrenhofer" userId="473062b43ff0ad33" providerId="LiveId" clId="{A1B1D76F-2AC7-42EE-96CE-4EED4CB951D6}" dt="2019-04-12T17:13:51.319" v="388" actId="20577"/>
          <ac:spMkLst>
            <pc:docMk/>
            <pc:sldMk cId="4036967761" sldId="399"/>
            <ac:spMk id="4" creationId="{42BD87B4-596D-49DB-87D0-86CF74A9630B}"/>
          </ac:spMkLst>
        </pc:spChg>
        <pc:spChg chg="mod">
          <ac:chgData name="Justin Ehrenhofer" userId="473062b43ff0ad33" providerId="LiveId" clId="{A1B1D76F-2AC7-42EE-96CE-4EED4CB951D6}" dt="2019-04-12T17:20:54.025" v="1268" actId="6549"/>
          <ac:spMkLst>
            <pc:docMk/>
            <pc:sldMk cId="4036967761" sldId="399"/>
            <ac:spMk id="7" creationId="{46FE2FDD-FD27-4757-A312-94493CC453D4}"/>
          </ac:spMkLst>
        </pc:spChg>
        <pc:picChg chg="add mod">
          <ac:chgData name="Justin Ehrenhofer" userId="473062b43ff0ad33" providerId="LiveId" clId="{A1B1D76F-2AC7-42EE-96CE-4EED4CB951D6}" dt="2019-04-15T14:44:43.660" v="3241" actId="1076"/>
          <ac:picMkLst>
            <pc:docMk/>
            <pc:sldMk cId="4036967761" sldId="399"/>
            <ac:picMk id="3" creationId="{5F314837-67C1-4965-ADC5-A66DC14E269B}"/>
          </ac:picMkLst>
        </pc:picChg>
        <pc:picChg chg="del">
          <ac:chgData name="Justin Ehrenhofer" userId="473062b43ff0ad33" providerId="LiveId" clId="{A1B1D76F-2AC7-42EE-96CE-4EED4CB951D6}" dt="2019-04-12T17:13:52.887" v="389" actId="478"/>
          <ac:picMkLst>
            <pc:docMk/>
            <pc:sldMk cId="4036967761" sldId="399"/>
            <ac:picMk id="12" creationId="{2BC8D0FE-931B-4E58-AFED-56362A321BC3}"/>
          </ac:picMkLst>
        </pc:picChg>
      </pc:sldChg>
      <pc:sldChg chg="addSp modSp add">
        <pc:chgData name="Justin Ehrenhofer" userId="473062b43ff0ad33" providerId="LiveId" clId="{A1B1D76F-2AC7-42EE-96CE-4EED4CB951D6}" dt="2019-04-15T14:45:49.751" v="3248" actId="1076"/>
        <pc:sldMkLst>
          <pc:docMk/>
          <pc:sldMk cId="3869382391" sldId="400"/>
        </pc:sldMkLst>
        <pc:spChg chg="mod">
          <ac:chgData name="Justin Ehrenhofer" userId="473062b43ff0ad33" providerId="LiveId" clId="{A1B1D76F-2AC7-42EE-96CE-4EED4CB951D6}" dt="2019-04-12T17:18:04.438" v="701" actId="20577"/>
          <ac:spMkLst>
            <pc:docMk/>
            <pc:sldMk cId="3869382391" sldId="400"/>
            <ac:spMk id="4" creationId="{42BD87B4-596D-49DB-87D0-86CF74A9630B}"/>
          </ac:spMkLst>
        </pc:spChg>
        <pc:spChg chg="mod">
          <ac:chgData name="Justin Ehrenhofer" userId="473062b43ff0ad33" providerId="LiveId" clId="{A1B1D76F-2AC7-42EE-96CE-4EED4CB951D6}" dt="2019-04-12T17:20:32.979" v="1207" actId="20577"/>
          <ac:spMkLst>
            <pc:docMk/>
            <pc:sldMk cId="3869382391" sldId="400"/>
            <ac:spMk id="7" creationId="{46FE2FDD-FD27-4757-A312-94493CC453D4}"/>
          </ac:spMkLst>
        </pc:spChg>
        <pc:picChg chg="add mod">
          <ac:chgData name="Justin Ehrenhofer" userId="473062b43ff0ad33" providerId="LiveId" clId="{A1B1D76F-2AC7-42EE-96CE-4EED4CB951D6}" dt="2019-04-15T14:45:49.751" v="3248" actId="1076"/>
          <ac:picMkLst>
            <pc:docMk/>
            <pc:sldMk cId="3869382391" sldId="400"/>
            <ac:picMk id="3" creationId="{068F0B22-6F1C-4DE0-8FF0-9083E53BB994}"/>
          </ac:picMkLst>
        </pc:picChg>
      </pc:sldChg>
      <pc:sldChg chg="addSp delSp modSp add">
        <pc:chgData name="Justin Ehrenhofer" userId="473062b43ff0ad33" providerId="LiveId" clId="{A1B1D76F-2AC7-42EE-96CE-4EED4CB951D6}" dt="2019-04-12T17:54:35.558" v="1479" actId="14100"/>
        <pc:sldMkLst>
          <pc:docMk/>
          <pc:sldMk cId="1781225143" sldId="401"/>
        </pc:sldMkLst>
        <pc:spChg chg="add mod topLvl">
          <ac:chgData name="Justin Ehrenhofer" userId="473062b43ff0ad33" providerId="LiveId" clId="{A1B1D76F-2AC7-42EE-96CE-4EED4CB951D6}" dt="2019-04-12T17:54:18.160" v="1475" actId="207"/>
          <ac:spMkLst>
            <pc:docMk/>
            <pc:sldMk cId="1781225143" sldId="401"/>
            <ac:spMk id="2" creationId="{C13977FB-E486-407D-AF02-6941E6374C6D}"/>
          </ac:spMkLst>
        </pc:spChg>
        <pc:spChg chg="add mod topLvl">
          <ac:chgData name="Justin Ehrenhofer" userId="473062b43ff0ad33" providerId="LiveId" clId="{A1B1D76F-2AC7-42EE-96CE-4EED4CB951D6}" dt="2019-04-12T17:53:58.084" v="1474" actId="165"/>
          <ac:spMkLst>
            <pc:docMk/>
            <pc:sldMk cId="1781225143" sldId="401"/>
            <ac:spMk id="3" creationId="{BC610335-0FA3-434B-97D2-BDA583AB3277}"/>
          </ac:spMkLst>
        </pc:spChg>
        <pc:spChg chg="mod">
          <ac:chgData name="Justin Ehrenhofer" userId="473062b43ff0ad33" providerId="LiveId" clId="{A1B1D76F-2AC7-42EE-96CE-4EED4CB951D6}" dt="2019-04-12T17:21:29.528" v="1311" actId="20577"/>
          <ac:spMkLst>
            <pc:docMk/>
            <pc:sldMk cId="1781225143" sldId="401"/>
            <ac:spMk id="4" creationId="{42BD87B4-596D-49DB-87D0-86CF74A9630B}"/>
          </ac:spMkLst>
        </pc:spChg>
        <pc:spChg chg="add mod topLvl">
          <ac:chgData name="Justin Ehrenhofer" userId="473062b43ff0ad33" providerId="LiveId" clId="{A1B1D76F-2AC7-42EE-96CE-4EED4CB951D6}" dt="2019-04-12T17:53:58.084" v="1474" actId="165"/>
          <ac:spMkLst>
            <pc:docMk/>
            <pc:sldMk cId="1781225143" sldId="401"/>
            <ac:spMk id="5" creationId="{D85A2406-53DC-4874-A28C-3F5F9B93CA73}"/>
          </ac:spMkLst>
        </pc:spChg>
        <pc:spChg chg="add del mod">
          <ac:chgData name="Justin Ehrenhofer" userId="473062b43ff0ad33" providerId="LiveId" clId="{A1B1D76F-2AC7-42EE-96CE-4EED4CB951D6}" dt="2019-04-12T17:52:29.121" v="1459" actId="478"/>
          <ac:spMkLst>
            <pc:docMk/>
            <pc:sldMk cId="1781225143" sldId="401"/>
            <ac:spMk id="6" creationId="{3E454EBE-9383-4463-804F-A209023A8713}"/>
          </ac:spMkLst>
        </pc:spChg>
        <pc:spChg chg="del">
          <ac:chgData name="Justin Ehrenhofer" userId="473062b43ff0ad33" providerId="LiveId" clId="{A1B1D76F-2AC7-42EE-96CE-4EED4CB951D6}" dt="2019-04-12T17:21:32.701" v="1312" actId="478"/>
          <ac:spMkLst>
            <pc:docMk/>
            <pc:sldMk cId="1781225143" sldId="401"/>
            <ac:spMk id="7" creationId="{46FE2FDD-FD27-4757-A312-94493CC453D4}"/>
          </ac:spMkLst>
        </pc:spChg>
        <pc:spChg chg="add mod ord topLvl">
          <ac:chgData name="Justin Ehrenhofer" userId="473062b43ff0ad33" providerId="LiveId" clId="{A1B1D76F-2AC7-42EE-96CE-4EED4CB951D6}" dt="2019-04-12T17:54:20.119" v="1476" actId="207"/>
          <ac:spMkLst>
            <pc:docMk/>
            <pc:sldMk cId="1781225143" sldId="401"/>
            <ac:spMk id="8" creationId="{12F9E9D5-A41A-4BB0-941A-230609F2A8C8}"/>
          </ac:spMkLst>
        </pc:spChg>
        <pc:spChg chg="add mod topLvl">
          <ac:chgData name="Justin Ehrenhofer" userId="473062b43ff0ad33" providerId="LiveId" clId="{A1B1D76F-2AC7-42EE-96CE-4EED4CB951D6}" dt="2019-04-12T17:54:35.558" v="1479" actId="14100"/>
          <ac:spMkLst>
            <pc:docMk/>
            <pc:sldMk cId="1781225143" sldId="401"/>
            <ac:spMk id="9" creationId="{EF369A2C-15D6-4D4C-B5B9-75DE3B92F472}"/>
          </ac:spMkLst>
        </pc:spChg>
        <pc:spChg chg="add mod topLvl">
          <ac:chgData name="Justin Ehrenhofer" userId="473062b43ff0ad33" providerId="LiveId" clId="{A1B1D76F-2AC7-42EE-96CE-4EED4CB951D6}" dt="2019-04-12T17:53:58.084" v="1474" actId="165"/>
          <ac:spMkLst>
            <pc:docMk/>
            <pc:sldMk cId="1781225143" sldId="401"/>
            <ac:spMk id="10" creationId="{E7FA3E03-B6DA-41A1-A0E8-4392870072E1}"/>
          </ac:spMkLst>
        </pc:spChg>
        <pc:spChg chg="add mod topLvl">
          <ac:chgData name="Justin Ehrenhofer" userId="473062b43ff0ad33" providerId="LiveId" clId="{A1B1D76F-2AC7-42EE-96CE-4EED4CB951D6}" dt="2019-04-12T17:53:58.084" v="1474" actId="165"/>
          <ac:spMkLst>
            <pc:docMk/>
            <pc:sldMk cId="1781225143" sldId="401"/>
            <ac:spMk id="11" creationId="{E2779393-510A-49AC-963D-3782D4C73CF2}"/>
          </ac:spMkLst>
        </pc:spChg>
        <pc:spChg chg="add mod topLvl">
          <ac:chgData name="Justin Ehrenhofer" userId="473062b43ff0ad33" providerId="LiveId" clId="{A1B1D76F-2AC7-42EE-96CE-4EED4CB951D6}" dt="2019-04-12T17:53:58.084" v="1474" actId="165"/>
          <ac:spMkLst>
            <pc:docMk/>
            <pc:sldMk cId="1781225143" sldId="401"/>
            <ac:spMk id="14" creationId="{843AE027-89AB-41F4-B8D7-ABD4AC6A84BB}"/>
          </ac:spMkLst>
        </pc:spChg>
        <pc:spChg chg="add mod topLvl">
          <ac:chgData name="Justin Ehrenhofer" userId="473062b43ff0ad33" providerId="LiveId" clId="{A1B1D76F-2AC7-42EE-96CE-4EED4CB951D6}" dt="2019-04-12T17:53:58.084" v="1474" actId="165"/>
          <ac:spMkLst>
            <pc:docMk/>
            <pc:sldMk cId="1781225143" sldId="401"/>
            <ac:spMk id="15" creationId="{2DF2EF09-C7BC-46C1-95F4-45CCEB977924}"/>
          </ac:spMkLst>
        </pc:spChg>
        <pc:grpChg chg="add del mod">
          <ac:chgData name="Justin Ehrenhofer" userId="473062b43ff0ad33" providerId="LiveId" clId="{A1B1D76F-2AC7-42EE-96CE-4EED4CB951D6}" dt="2019-04-12T17:53:58.084" v="1474" actId="165"/>
          <ac:grpSpMkLst>
            <pc:docMk/>
            <pc:sldMk cId="1781225143" sldId="401"/>
            <ac:grpSpMk id="16" creationId="{A183EE1E-A51E-4F6B-9830-501439747529}"/>
          </ac:grpSpMkLst>
        </pc:grpChg>
        <pc:cxnChg chg="add mod topLvl">
          <ac:chgData name="Justin Ehrenhofer" userId="473062b43ff0ad33" providerId="LiveId" clId="{A1B1D76F-2AC7-42EE-96CE-4EED4CB951D6}" dt="2019-04-12T17:53:58.084" v="1474" actId="165"/>
          <ac:cxnSpMkLst>
            <pc:docMk/>
            <pc:sldMk cId="1781225143" sldId="401"/>
            <ac:cxnSpMk id="13" creationId="{A16BEF06-7625-4FB6-B195-667FF1CBD90E}"/>
          </ac:cxnSpMkLst>
        </pc:cxnChg>
      </pc:sldChg>
      <pc:sldChg chg="modSp add">
        <pc:chgData name="Justin Ehrenhofer" userId="473062b43ff0ad33" providerId="LiveId" clId="{A1B1D76F-2AC7-42EE-96CE-4EED4CB951D6}" dt="2019-04-15T12:10:54.419" v="2194" actId="20577"/>
        <pc:sldMkLst>
          <pc:docMk/>
          <pc:sldMk cId="1498492307" sldId="402"/>
        </pc:sldMkLst>
        <pc:spChg chg="mod">
          <ac:chgData name="Justin Ehrenhofer" userId="473062b43ff0ad33" providerId="LiveId" clId="{A1B1D76F-2AC7-42EE-96CE-4EED4CB951D6}" dt="2019-04-12T18:42:10.959" v="1549" actId="20577"/>
          <ac:spMkLst>
            <pc:docMk/>
            <pc:sldMk cId="1498492307" sldId="402"/>
            <ac:spMk id="4" creationId="{42BD87B4-596D-49DB-87D0-86CF74A9630B}"/>
          </ac:spMkLst>
        </pc:spChg>
        <pc:spChg chg="mod">
          <ac:chgData name="Justin Ehrenhofer" userId="473062b43ff0ad33" providerId="LiveId" clId="{A1B1D76F-2AC7-42EE-96CE-4EED4CB951D6}" dt="2019-04-15T12:10:54.419" v="2194" actId="20577"/>
          <ac:spMkLst>
            <pc:docMk/>
            <pc:sldMk cId="1498492307" sldId="402"/>
            <ac:spMk id="7" creationId="{46FE2FDD-FD27-4757-A312-94493CC453D4}"/>
          </ac:spMkLst>
        </pc:spChg>
      </pc:sldChg>
      <pc:sldChg chg="addSp delSp modSp add del ord delAnim">
        <pc:chgData name="Justin Ehrenhofer" userId="473062b43ff0ad33" providerId="LiveId" clId="{A1B1D76F-2AC7-42EE-96CE-4EED4CB951D6}" dt="2019-04-15T12:56:56.909" v="2861" actId="2696"/>
        <pc:sldMkLst>
          <pc:docMk/>
          <pc:sldMk cId="911443047" sldId="403"/>
        </pc:sldMkLst>
        <pc:spChg chg="del mod">
          <ac:chgData name="Justin Ehrenhofer" userId="473062b43ff0ad33" providerId="LiveId" clId="{A1B1D76F-2AC7-42EE-96CE-4EED4CB951D6}" dt="2019-04-15T12:21:32.019" v="2199" actId="478"/>
          <ac:spMkLst>
            <pc:docMk/>
            <pc:sldMk cId="911443047" sldId="403"/>
            <ac:spMk id="4" creationId="{42BD87B4-596D-49DB-87D0-86CF74A9630B}"/>
          </ac:spMkLst>
        </pc:spChg>
        <pc:spChg chg="add del mod">
          <ac:chgData name="Justin Ehrenhofer" userId="473062b43ff0ad33" providerId="LiveId" clId="{A1B1D76F-2AC7-42EE-96CE-4EED4CB951D6}" dt="2019-04-15T12:21:33.649" v="2200" actId="478"/>
          <ac:spMkLst>
            <pc:docMk/>
            <pc:sldMk cId="911443047" sldId="403"/>
            <ac:spMk id="5" creationId="{1FE85E1D-6FB1-4937-B960-4978F50258A6}"/>
          </ac:spMkLst>
        </pc:spChg>
        <pc:spChg chg="del mod">
          <ac:chgData name="Justin Ehrenhofer" userId="473062b43ff0ad33" providerId="LiveId" clId="{A1B1D76F-2AC7-42EE-96CE-4EED4CB951D6}" dt="2019-04-15T12:21:19.686" v="2196" actId="478"/>
          <ac:spMkLst>
            <pc:docMk/>
            <pc:sldMk cId="911443047" sldId="403"/>
            <ac:spMk id="7" creationId="{46FE2FDD-FD27-4757-A312-94493CC453D4}"/>
          </ac:spMkLst>
        </pc:spChg>
        <pc:picChg chg="add mod modCrop">
          <ac:chgData name="Justin Ehrenhofer" userId="473062b43ff0ad33" providerId="LiveId" clId="{A1B1D76F-2AC7-42EE-96CE-4EED4CB951D6}" dt="2019-04-15T12:27:28.325" v="2225" actId="732"/>
          <ac:picMkLst>
            <pc:docMk/>
            <pc:sldMk cId="911443047" sldId="403"/>
            <ac:picMk id="2" creationId="{7C3C6103-2331-405D-A494-3AC54833247C}"/>
          </ac:picMkLst>
        </pc:picChg>
        <pc:picChg chg="add mod">
          <ac:chgData name="Justin Ehrenhofer" userId="473062b43ff0ad33" providerId="LiveId" clId="{A1B1D76F-2AC7-42EE-96CE-4EED4CB951D6}" dt="2019-04-15T12:22:29.646" v="2206" actId="14100"/>
          <ac:picMkLst>
            <pc:docMk/>
            <pc:sldMk cId="911443047" sldId="403"/>
            <ac:picMk id="6" creationId="{D074024E-6689-43BE-8336-4C9C03DDD903}"/>
          </ac:picMkLst>
        </pc:picChg>
        <pc:picChg chg="add mod">
          <ac:chgData name="Justin Ehrenhofer" userId="473062b43ff0ad33" providerId="LiveId" clId="{A1B1D76F-2AC7-42EE-96CE-4EED4CB951D6}" dt="2019-04-15T12:25:12.225" v="2221" actId="1076"/>
          <ac:picMkLst>
            <pc:docMk/>
            <pc:sldMk cId="911443047" sldId="403"/>
            <ac:picMk id="8" creationId="{8F527AC3-C603-4DE6-99FB-083C34C06B22}"/>
          </ac:picMkLst>
        </pc:picChg>
        <pc:picChg chg="add mod">
          <ac:chgData name="Justin Ehrenhofer" userId="473062b43ff0ad33" providerId="LiveId" clId="{A1B1D76F-2AC7-42EE-96CE-4EED4CB951D6}" dt="2019-04-15T12:26:10.534" v="2223" actId="14100"/>
          <ac:picMkLst>
            <pc:docMk/>
            <pc:sldMk cId="911443047" sldId="403"/>
            <ac:picMk id="9" creationId="{607F8157-4935-4D30-A6ED-2410C8D1B2DD}"/>
          </ac:picMkLst>
        </pc:picChg>
      </pc:sldChg>
      <pc:sldChg chg="modSp add modAnim">
        <pc:chgData name="Justin Ehrenhofer" userId="473062b43ff0ad33" providerId="LiveId" clId="{A1B1D76F-2AC7-42EE-96CE-4EED4CB951D6}" dt="2019-04-12T18:49:03.503" v="2177" actId="20577"/>
        <pc:sldMkLst>
          <pc:docMk/>
          <pc:sldMk cId="3008489075" sldId="404"/>
        </pc:sldMkLst>
        <pc:spChg chg="mod">
          <ac:chgData name="Justin Ehrenhofer" userId="473062b43ff0ad33" providerId="LiveId" clId="{A1B1D76F-2AC7-42EE-96CE-4EED4CB951D6}" dt="2019-04-12T18:47:36.709" v="2042" actId="20577"/>
          <ac:spMkLst>
            <pc:docMk/>
            <pc:sldMk cId="3008489075" sldId="404"/>
            <ac:spMk id="4" creationId="{42BD87B4-596D-49DB-87D0-86CF74A9630B}"/>
          </ac:spMkLst>
        </pc:spChg>
        <pc:spChg chg="mod">
          <ac:chgData name="Justin Ehrenhofer" userId="473062b43ff0ad33" providerId="LiveId" clId="{A1B1D76F-2AC7-42EE-96CE-4EED4CB951D6}" dt="2019-04-12T18:49:03.503" v="2177" actId="20577"/>
          <ac:spMkLst>
            <pc:docMk/>
            <pc:sldMk cId="3008489075" sldId="404"/>
            <ac:spMk id="7" creationId="{46FE2FDD-FD27-4757-A312-94493CC453D4}"/>
          </ac:spMkLst>
        </pc:spChg>
      </pc:sldChg>
      <pc:sldChg chg="addSp modSp add">
        <pc:chgData name="Justin Ehrenhofer" userId="473062b43ff0ad33" providerId="LiveId" clId="{A1B1D76F-2AC7-42EE-96CE-4EED4CB951D6}" dt="2019-04-15T14:46:07.841" v="3253" actId="1076"/>
        <pc:sldMkLst>
          <pc:docMk/>
          <pc:sldMk cId="23662765" sldId="405"/>
        </pc:sldMkLst>
        <pc:spChg chg="mod">
          <ac:chgData name="Justin Ehrenhofer" userId="473062b43ff0ad33" providerId="LiveId" clId="{A1B1D76F-2AC7-42EE-96CE-4EED4CB951D6}" dt="2019-04-15T12:28:33.812" v="2313" actId="20577"/>
          <ac:spMkLst>
            <pc:docMk/>
            <pc:sldMk cId="23662765" sldId="405"/>
            <ac:spMk id="7" creationId="{46FE2FDD-FD27-4757-A312-94493CC453D4}"/>
          </ac:spMkLst>
        </pc:spChg>
        <pc:picChg chg="add mod">
          <ac:chgData name="Justin Ehrenhofer" userId="473062b43ff0ad33" providerId="LiveId" clId="{A1B1D76F-2AC7-42EE-96CE-4EED4CB951D6}" dt="2019-04-15T14:46:07.841" v="3253" actId="1076"/>
          <ac:picMkLst>
            <pc:docMk/>
            <pc:sldMk cId="23662765" sldId="405"/>
            <ac:picMk id="3" creationId="{F1F38F58-45BE-499A-BAE1-72B6D5B3D44C}"/>
          </ac:picMkLst>
        </pc:picChg>
      </pc:sldChg>
      <pc:sldChg chg="addSp delSp modSp add mod ord setBg delAnim">
        <pc:chgData name="Justin Ehrenhofer" userId="473062b43ff0ad33" providerId="LiveId" clId="{A1B1D76F-2AC7-42EE-96CE-4EED4CB951D6}" dt="2019-04-15T12:24:04.026" v="2215"/>
        <pc:sldMkLst>
          <pc:docMk/>
          <pc:sldMk cId="3291293666" sldId="406"/>
        </pc:sldMkLst>
        <pc:spChg chg="add del mod">
          <ac:chgData name="Justin Ehrenhofer" userId="473062b43ff0ad33" providerId="LiveId" clId="{A1B1D76F-2AC7-42EE-96CE-4EED4CB951D6}" dt="2019-04-15T12:23:46.493" v="2211" actId="478"/>
          <ac:spMkLst>
            <pc:docMk/>
            <pc:sldMk cId="3291293666" sldId="406"/>
            <ac:spMk id="3" creationId="{A37B82F9-DA70-462E-B507-1EAF999A1466}"/>
          </ac:spMkLst>
        </pc:spChg>
        <pc:spChg chg="del">
          <ac:chgData name="Justin Ehrenhofer" userId="473062b43ff0ad33" providerId="LiveId" clId="{A1B1D76F-2AC7-42EE-96CE-4EED4CB951D6}" dt="2019-04-15T12:23:40.762" v="2208" actId="478"/>
          <ac:spMkLst>
            <pc:docMk/>
            <pc:sldMk cId="3291293666" sldId="406"/>
            <ac:spMk id="4" creationId="{42BD87B4-596D-49DB-87D0-86CF74A9630B}"/>
          </ac:spMkLst>
        </pc:spChg>
        <pc:spChg chg="del">
          <ac:chgData name="Justin Ehrenhofer" userId="473062b43ff0ad33" providerId="LiveId" clId="{A1B1D76F-2AC7-42EE-96CE-4EED4CB951D6}" dt="2019-04-15T12:23:40.762" v="2208" actId="478"/>
          <ac:spMkLst>
            <pc:docMk/>
            <pc:sldMk cId="3291293666" sldId="406"/>
            <ac:spMk id="7" creationId="{46FE2FDD-FD27-4757-A312-94493CC453D4}"/>
          </ac:spMkLst>
        </pc:spChg>
        <pc:spChg chg="add del">
          <ac:chgData name="Justin Ehrenhofer" userId="473062b43ff0ad33" providerId="LiveId" clId="{A1B1D76F-2AC7-42EE-96CE-4EED4CB951D6}" dt="2019-04-15T12:23:53.422" v="2214" actId="26606"/>
          <ac:spMkLst>
            <pc:docMk/>
            <pc:sldMk cId="3291293666" sldId="406"/>
            <ac:spMk id="10" creationId="{57845966-6EFC-468A-9CC7-BAB4B95854E7}"/>
          </ac:spMkLst>
        </pc:spChg>
        <pc:spChg chg="add del">
          <ac:chgData name="Justin Ehrenhofer" userId="473062b43ff0ad33" providerId="LiveId" clId="{A1B1D76F-2AC7-42EE-96CE-4EED4CB951D6}" dt="2019-04-15T12:23:53.422" v="2214" actId="26606"/>
          <ac:spMkLst>
            <pc:docMk/>
            <pc:sldMk cId="3291293666" sldId="406"/>
            <ac:spMk id="14" creationId="{ADAD1991-FFD1-4E94-ABAB-7560D33008E4}"/>
          </ac:spMkLst>
        </pc:spChg>
        <pc:picChg chg="add mod">
          <ac:chgData name="Justin Ehrenhofer" userId="473062b43ff0ad33" providerId="LiveId" clId="{A1B1D76F-2AC7-42EE-96CE-4EED4CB951D6}" dt="2019-04-15T12:23:53.422" v="2214" actId="26606"/>
          <ac:picMkLst>
            <pc:docMk/>
            <pc:sldMk cId="3291293666" sldId="406"/>
            <ac:picMk id="5" creationId="{8940A831-5970-46F8-9B31-80B2C40D98C8}"/>
          </ac:picMkLst>
        </pc:picChg>
        <pc:picChg chg="add del">
          <ac:chgData name="Justin Ehrenhofer" userId="473062b43ff0ad33" providerId="LiveId" clId="{A1B1D76F-2AC7-42EE-96CE-4EED4CB951D6}" dt="2019-04-15T12:23:53.422" v="2214" actId="26606"/>
          <ac:picMkLst>
            <pc:docMk/>
            <pc:sldMk cId="3291293666" sldId="406"/>
            <ac:picMk id="12" creationId="{75554383-98AF-4A47-BB65-705FAAA4BE6A}"/>
          </ac:picMkLst>
        </pc:picChg>
      </pc:sldChg>
      <pc:sldChg chg="addSp delSp modSp add">
        <pc:chgData name="Justin Ehrenhofer" userId="473062b43ff0ad33" providerId="LiveId" clId="{A1B1D76F-2AC7-42EE-96CE-4EED4CB951D6}" dt="2019-04-15T12:32:39.322" v="2860" actId="20577"/>
        <pc:sldMkLst>
          <pc:docMk/>
          <pc:sldMk cId="1031630546" sldId="407"/>
        </pc:sldMkLst>
        <pc:spChg chg="add mod">
          <ac:chgData name="Justin Ehrenhofer" userId="473062b43ff0ad33" providerId="LiveId" clId="{A1B1D76F-2AC7-42EE-96CE-4EED4CB951D6}" dt="2019-04-15T12:32:39.322" v="2860" actId="20577"/>
          <ac:spMkLst>
            <pc:docMk/>
            <pc:sldMk cId="1031630546" sldId="407"/>
            <ac:spMk id="3" creationId="{25F182F6-ACBD-4C08-A992-1D2FFD68702D}"/>
          </ac:spMkLst>
        </pc:spChg>
        <pc:picChg chg="del">
          <ac:chgData name="Justin Ehrenhofer" userId="473062b43ff0ad33" providerId="LiveId" clId="{A1B1D76F-2AC7-42EE-96CE-4EED4CB951D6}" dt="2019-04-15T12:28:49.986" v="2315" actId="478"/>
          <ac:picMkLst>
            <pc:docMk/>
            <pc:sldMk cId="1031630546" sldId="407"/>
            <ac:picMk id="6" creationId="{D074024E-6689-43BE-8336-4C9C03DDD903}"/>
          </ac:picMkLst>
        </pc:picChg>
        <pc:picChg chg="del">
          <ac:chgData name="Justin Ehrenhofer" userId="473062b43ff0ad33" providerId="LiveId" clId="{A1B1D76F-2AC7-42EE-96CE-4EED4CB951D6}" dt="2019-04-15T12:28:49.986" v="2315" actId="478"/>
          <ac:picMkLst>
            <pc:docMk/>
            <pc:sldMk cId="1031630546" sldId="407"/>
            <ac:picMk id="8" creationId="{8F527AC3-C603-4DE6-99FB-083C34C06B22}"/>
          </ac:picMkLst>
        </pc:picChg>
        <pc:picChg chg="del">
          <ac:chgData name="Justin Ehrenhofer" userId="473062b43ff0ad33" providerId="LiveId" clId="{A1B1D76F-2AC7-42EE-96CE-4EED4CB951D6}" dt="2019-04-15T12:28:49.986" v="2315" actId="478"/>
          <ac:picMkLst>
            <pc:docMk/>
            <pc:sldMk cId="1031630546" sldId="407"/>
            <ac:picMk id="9" creationId="{607F8157-4935-4D30-A6ED-2410C8D1B2DD}"/>
          </ac:picMkLst>
        </pc:picChg>
      </pc:sldChg>
      <pc:sldChg chg="add del">
        <pc:chgData name="Justin Ehrenhofer" userId="473062b43ff0ad33" providerId="LiveId" clId="{A1B1D76F-2AC7-42EE-96CE-4EED4CB951D6}" dt="2019-04-15T12:23:42.850" v="2210"/>
        <pc:sldMkLst>
          <pc:docMk/>
          <pc:sldMk cId="3195228969" sldId="407"/>
        </pc:sldMkLst>
      </pc:sldChg>
      <pc:sldChg chg="addSp delSp modSp add">
        <pc:chgData name="Justin Ehrenhofer" userId="473062b43ff0ad33" providerId="LiveId" clId="{A1B1D76F-2AC7-42EE-96CE-4EED4CB951D6}" dt="2019-04-15T14:37:08.772" v="3231" actId="165"/>
        <pc:sldMkLst>
          <pc:docMk/>
          <pc:sldMk cId="812853964" sldId="408"/>
        </pc:sldMkLst>
        <pc:spChg chg="mod topLvl">
          <ac:chgData name="Justin Ehrenhofer" userId="473062b43ff0ad33" providerId="LiveId" clId="{A1B1D76F-2AC7-42EE-96CE-4EED4CB951D6}" dt="2019-04-15T14:37:08.772" v="3231" actId="165"/>
          <ac:spMkLst>
            <pc:docMk/>
            <pc:sldMk cId="812853964" sldId="408"/>
            <ac:spMk id="3" creationId="{25F182F6-ACBD-4C08-A992-1D2FFD68702D}"/>
          </ac:spMkLst>
        </pc:spChg>
        <pc:grpChg chg="add del mod">
          <ac:chgData name="Justin Ehrenhofer" userId="473062b43ff0ad33" providerId="LiveId" clId="{A1B1D76F-2AC7-42EE-96CE-4EED4CB951D6}" dt="2019-04-15T14:37:08.772" v="3231" actId="165"/>
          <ac:grpSpMkLst>
            <pc:docMk/>
            <pc:sldMk cId="812853964" sldId="408"/>
            <ac:grpSpMk id="5" creationId="{1F79C32E-A1BC-49DF-8283-76AAF1A633F5}"/>
          </ac:grpSpMkLst>
        </pc:grpChg>
        <pc:picChg chg="del">
          <ac:chgData name="Justin Ehrenhofer" userId="473062b43ff0ad33" providerId="LiveId" clId="{A1B1D76F-2AC7-42EE-96CE-4EED4CB951D6}" dt="2019-04-15T13:01:16.586" v="2863" actId="478"/>
          <ac:picMkLst>
            <pc:docMk/>
            <pc:sldMk cId="812853964" sldId="408"/>
            <ac:picMk id="2" creationId="{7C3C6103-2331-405D-A494-3AC54833247C}"/>
          </ac:picMkLst>
        </pc:picChg>
        <pc:picChg chg="add mod topLvl">
          <ac:chgData name="Justin Ehrenhofer" userId="473062b43ff0ad33" providerId="LiveId" clId="{A1B1D76F-2AC7-42EE-96CE-4EED4CB951D6}" dt="2019-04-15T14:37:08.772" v="3231" actId="165"/>
          <ac:picMkLst>
            <pc:docMk/>
            <pc:sldMk cId="812853964" sldId="408"/>
            <ac:picMk id="4" creationId="{F2C3F0B6-E0BF-4779-B2B4-DB0908292B2D}"/>
          </ac:picMkLst>
        </pc:picChg>
      </pc:sldChg>
      <pc:sldMasterChg chg="setBg modSldLayout">
        <pc:chgData name="Justin Ehrenhofer" userId="473062b43ff0ad33" providerId="LiveId" clId="{A1B1D76F-2AC7-42EE-96CE-4EED4CB951D6}" dt="2019-04-12T17:00:08.205" v="6"/>
        <pc:sldMasterMkLst>
          <pc:docMk/>
          <pc:sldMasterMk cId="2855396751" sldId="2147483648"/>
        </pc:sldMasterMkLst>
        <pc:sldLayoutChg chg="setBg">
          <pc:chgData name="Justin Ehrenhofer" userId="473062b43ff0ad33" providerId="LiveId" clId="{A1B1D76F-2AC7-42EE-96CE-4EED4CB951D6}" dt="2019-04-12T17:00:08.205" v="6"/>
          <pc:sldLayoutMkLst>
            <pc:docMk/>
            <pc:sldMasterMk cId="2855396751" sldId="2147483648"/>
            <pc:sldLayoutMk cId="4075116968" sldId="2147483649"/>
          </pc:sldLayoutMkLst>
        </pc:sldLayoutChg>
        <pc:sldLayoutChg chg="setBg">
          <pc:chgData name="Justin Ehrenhofer" userId="473062b43ff0ad33" providerId="LiveId" clId="{A1B1D76F-2AC7-42EE-96CE-4EED4CB951D6}" dt="2019-04-12T17:00:08.205" v="6"/>
          <pc:sldLayoutMkLst>
            <pc:docMk/>
            <pc:sldMasterMk cId="2855396751" sldId="2147483648"/>
            <pc:sldLayoutMk cId="2577372780" sldId="2147483650"/>
          </pc:sldLayoutMkLst>
        </pc:sldLayoutChg>
        <pc:sldLayoutChg chg="setBg">
          <pc:chgData name="Justin Ehrenhofer" userId="473062b43ff0ad33" providerId="LiveId" clId="{A1B1D76F-2AC7-42EE-96CE-4EED4CB951D6}" dt="2019-04-12T17:00:08.205" v="6"/>
          <pc:sldLayoutMkLst>
            <pc:docMk/>
            <pc:sldMasterMk cId="2855396751" sldId="2147483648"/>
            <pc:sldLayoutMk cId="2565420852" sldId="2147483651"/>
          </pc:sldLayoutMkLst>
        </pc:sldLayoutChg>
        <pc:sldLayoutChg chg="setBg">
          <pc:chgData name="Justin Ehrenhofer" userId="473062b43ff0ad33" providerId="LiveId" clId="{A1B1D76F-2AC7-42EE-96CE-4EED4CB951D6}" dt="2019-04-12T17:00:08.205" v="6"/>
          <pc:sldLayoutMkLst>
            <pc:docMk/>
            <pc:sldMasterMk cId="2855396751" sldId="2147483648"/>
            <pc:sldLayoutMk cId="3602645405" sldId="2147483652"/>
          </pc:sldLayoutMkLst>
        </pc:sldLayoutChg>
        <pc:sldLayoutChg chg="setBg">
          <pc:chgData name="Justin Ehrenhofer" userId="473062b43ff0ad33" providerId="LiveId" clId="{A1B1D76F-2AC7-42EE-96CE-4EED4CB951D6}" dt="2019-04-12T17:00:08.205" v="6"/>
          <pc:sldLayoutMkLst>
            <pc:docMk/>
            <pc:sldMasterMk cId="2855396751" sldId="2147483648"/>
            <pc:sldLayoutMk cId="1138463480" sldId="2147483653"/>
          </pc:sldLayoutMkLst>
        </pc:sldLayoutChg>
        <pc:sldLayoutChg chg="setBg">
          <pc:chgData name="Justin Ehrenhofer" userId="473062b43ff0ad33" providerId="LiveId" clId="{A1B1D76F-2AC7-42EE-96CE-4EED4CB951D6}" dt="2019-04-12T17:00:08.205" v="6"/>
          <pc:sldLayoutMkLst>
            <pc:docMk/>
            <pc:sldMasterMk cId="2855396751" sldId="2147483648"/>
            <pc:sldLayoutMk cId="2074528659" sldId="2147483654"/>
          </pc:sldLayoutMkLst>
        </pc:sldLayoutChg>
        <pc:sldLayoutChg chg="setBg">
          <pc:chgData name="Justin Ehrenhofer" userId="473062b43ff0ad33" providerId="LiveId" clId="{A1B1D76F-2AC7-42EE-96CE-4EED4CB951D6}" dt="2019-04-12T17:00:08.205" v="6"/>
          <pc:sldLayoutMkLst>
            <pc:docMk/>
            <pc:sldMasterMk cId="2855396751" sldId="2147483648"/>
            <pc:sldLayoutMk cId="1964643028" sldId="2147483655"/>
          </pc:sldLayoutMkLst>
        </pc:sldLayoutChg>
        <pc:sldLayoutChg chg="setBg">
          <pc:chgData name="Justin Ehrenhofer" userId="473062b43ff0ad33" providerId="LiveId" clId="{A1B1D76F-2AC7-42EE-96CE-4EED4CB951D6}" dt="2019-04-12T17:00:08.205" v="6"/>
          <pc:sldLayoutMkLst>
            <pc:docMk/>
            <pc:sldMasterMk cId="2855396751" sldId="2147483648"/>
            <pc:sldLayoutMk cId="3353634158" sldId="2147483656"/>
          </pc:sldLayoutMkLst>
        </pc:sldLayoutChg>
        <pc:sldLayoutChg chg="setBg">
          <pc:chgData name="Justin Ehrenhofer" userId="473062b43ff0ad33" providerId="LiveId" clId="{A1B1D76F-2AC7-42EE-96CE-4EED4CB951D6}" dt="2019-04-12T17:00:08.205" v="6"/>
          <pc:sldLayoutMkLst>
            <pc:docMk/>
            <pc:sldMasterMk cId="2855396751" sldId="2147483648"/>
            <pc:sldLayoutMk cId="199457828" sldId="2147483657"/>
          </pc:sldLayoutMkLst>
        </pc:sldLayoutChg>
        <pc:sldLayoutChg chg="setBg">
          <pc:chgData name="Justin Ehrenhofer" userId="473062b43ff0ad33" providerId="LiveId" clId="{A1B1D76F-2AC7-42EE-96CE-4EED4CB951D6}" dt="2019-04-12T17:00:08.205" v="6"/>
          <pc:sldLayoutMkLst>
            <pc:docMk/>
            <pc:sldMasterMk cId="2855396751" sldId="2147483648"/>
            <pc:sldLayoutMk cId="2954053347" sldId="2147483658"/>
          </pc:sldLayoutMkLst>
        </pc:sldLayoutChg>
        <pc:sldLayoutChg chg="setBg">
          <pc:chgData name="Justin Ehrenhofer" userId="473062b43ff0ad33" providerId="LiveId" clId="{A1B1D76F-2AC7-42EE-96CE-4EED4CB951D6}" dt="2019-04-12T17:00:08.205" v="6"/>
          <pc:sldLayoutMkLst>
            <pc:docMk/>
            <pc:sldMasterMk cId="2855396751" sldId="2147483648"/>
            <pc:sldLayoutMk cId="18492028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6EF76-76F8-4AF9-926C-0BE8E914648B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BC438-AC4D-4F94-8191-F9F50E9A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3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simple</a:t>
            </a:r>
            <a:r>
              <a:rPr lang="en-US" baseline="0" dirty="0"/>
              <a:t> terms, Bitcoin is a decentralized network, where a history of the transactions is stored on thousands of computers around the world. This history is called the blockchain. The blockchain is a chain of blocks. Each block contains the most recent transaction history. There is a new block every 10 minutes. People will ask miners to include their transactions in the next block, often with a fee. The network automatically adjusts so that a new block can be added by one miner at random approximately every 10 minutes. Once a transaction is included in a block, it has a confirmation. People who are very cautious wait for several confirmations, since it is significantly harder to reverse an old transaction than a new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FB7B3-A7C1-4B78-91E8-8C25CF3B30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2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FB7B3-A7C1-4B78-91E8-8C25CF3B30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2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FB7B3-A7C1-4B78-91E8-8C25CF3B30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7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FB7B3-A7C1-4B78-91E8-8C25CF3B30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68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4C92-CBD7-4BC0-BD86-4942AE715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CB6C8-6E93-41EA-8417-D25243CB3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8EEE7-0C29-46CE-8E36-5C5DED83B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8E855-42A2-40E8-9F54-5394ED1E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FA574-1C0C-4AF2-A7DF-D65E8F29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1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F8A7-5BD8-456C-9E7A-AAEEACEA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7D2FF-F185-4F6B-9587-0A0B79AE0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18154-6C3A-4A64-A254-9922F8C5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9BF6F-1466-4CB7-B65E-FC1ECD50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DA20-9F03-409D-9551-5185FF15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5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1849E9-34F0-48A2-A758-E6CADE886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FBA5B-5719-4CD5-AE64-09BAD1E74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8E47-DCC9-4A48-977C-CF20D56A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B2E45-221D-4D65-ACD3-3E97BF8B0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53BD2-F9AC-4A01-A998-9CA18A4D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D828-8267-4930-B8EB-8EFB2A6A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C2574-E6B9-4964-8A00-951E32FCC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38149-6B04-4F40-AF22-335790DC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8B83C-4CB8-4BCE-AFC3-DE5EFA4C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6C2D2-85CD-4530-AD64-F788DB98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7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751C-DC53-4D4D-BCF7-C8058C561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C7962-0913-4E2A-87D9-473502A6B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236F7-7F2C-4556-AF66-B2EDBB39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1A390-CDFA-4FA3-870F-7BE557B6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1CE82-5421-4FCF-84D0-85D78BCB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2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6ECC-D740-4DC3-88F7-7CD36C9A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1CBB1-F91E-401A-B128-F60CD8E7A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5307A-310F-4A31-A0EC-EA1D7047F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AC3B9-A40F-4D7A-871F-238CA03C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2C067-2DF3-4367-9F73-F1FA8027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19FB5-2BE2-43D1-9553-450F512C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4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99CA4-1883-4C5D-8B76-487CFFDD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59682-3DD1-459F-AD56-8848F4A9D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4365-F22F-4BCD-BBB6-28B81F841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C91A5D-EAA8-48B2-B601-2E068801E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40CB5-4EF8-4359-9F81-DCE0E0E8FB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D0BB4D-C66D-4A1A-8A09-9D03A08C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9C103-70E5-47C5-9534-3255691A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068E49-41AF-4CDF-A0DC-DF2D6CD7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6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3364-3342-48D3-8FE6-2367168D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0979B-D604-4B03-A28C-EC5D387C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30086F-709B-4585-842F-6B280AE5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BF9D4-DF36-438C-9DD2-FC71EA1D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2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A86A16-0CBB-4052-A6B1-DB11902E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05CA2-817F-41C9-9D78-84EB0D29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23BAC-1F1F-4E3A-BA94-6B1767F7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4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3C8D-7F49-4724-8DBA-BBAAE32B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17324-876F-4580-ADEA-C1C608D0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87288-E74E-4351-A8B2-9A1FB23DE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77A99-A16C-4F55-B124-40836454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43A88-CC42-4705-9D99-C739C56D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EC78C-9218-4011-982A-8A206D1F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3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A889-91B8-4B55-A67C-7FF7E8D4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F9A06-DCF7-49A2-B750-8A3B84DB3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EFF91-3623-44B9-BC12-F688202A6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A33A0-B243-4B73-A938-D04C17E4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74B35-92BD-41C8-A694-9BA657E8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AF180-78F9-4513-8E5F-7CB9C2C1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462E6-9ADB-4B7C-B13D-CD0C0EAD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FD052-2A7E-4646-8234-9F68B1B28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C2008-4558-440F-8CBC-BAD0C488F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EB03-EED7-49E4-A19A-A9914E78AE31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BB7E1-7702-4522-A9FD-153059C7BA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20E9-3859-43E7-9971-392C9FF57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E6A96-4A50-40B5-B736-63A8036FE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9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onero-Logo.svg" TargetMode="External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https://www.newikis.com/en/wiki/Zcash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6852C31-969C-4157-B441-E33136A32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4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64C3E1-4BBF-4323-822B-BD3A5FCBD081}"/>
              </a:ext>
            </a:extLst>
          </p:cNvPr>
          <p:cNvSpPr/>
          <p:nvPr/>
        </p:nvSpPr>
        <p:spPr>
          <a:xfrm>
            <a:off x="2477060" y="1843682"/>
            <a:ext cx="7237879" cy="3170099"/>
          </a:xfrm>
          <a:prstGeom prst="rect">
            <a:avLst/>
          </a:prstGeom>
          <a:effectLst>
            <a:glow rad="381000">
              <a:schemeClr val="accent6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sz="10000" b="1" dirty="0">
                <a:effectLst>
                  <a:glow rad="25400">
                    <a:schemeClr val="tx1">
                      <a:lumMod val="50000"/>
                      <a:lumOff val="50000"/>
                      <a:alpha val="40000"/>
                    </a:schemeClr>
                  </a:glow>
                </a:effectLst>
                <a:latin typeface="Inconsolata" panose="00000509000000000000" pitchFamily="49" charset="0"/>
                <a:cs typeface="Courier New" panose="02070309020205020404" pitchFamily="49" charset="0"/>
              </a:rPr>
              <a:t>Bitcoin and</a:t>
            </a:r>
          </a:p>
          <a:p>
            <a:pPr algn="ctr"/>
            <a:r>
              <a:rPr lang="en-US" sz="10000" b="1" dirty="0">
                <a:effectLst>
                  <a:glow rad="25400">
                    <a:schemeClr val="tx1">
                      <a:lumMod val="50000"/>
                      <a:lumOff val="50000"/>
                      <a:alpha val="40000"/>
                    </a:schemeClr>
                  </a:glow>
                </a:effectLst>
                <a:latin typeface="Inconsolata" panose="00000509000000000000" pitchFamily="49" charset="0"/>
                <a:cs typeface="Courier New" panose="02070309020205020404" pitchFamily="49" charset="0"/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313376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3D66-A1A6-4D82-96C3-D9FF9DA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Mining (Proof of Work)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C537D35-E382-462C-99ED-6E4C755F88AA}"/>
              </a:ext>
            </a:extLst>
          </p:cNvPr>
          <p:cNvSpPr/>
          <p:nvPr/>
        </p:nvSpPr>
        <p:spPr>
          <a:xfrm>
            <a:off x="9208227" y="4180434"/>
            <a:ext cx="1215015" cy="445867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85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818860-BF19-42D5-8A5F-D0980771D5B1}"/>
              </a:ext>
            </a:extLst>
          </p:cNvPr>
          <p:cNvGrpSpPr/>
          <p:nvPr/>
        </p:nvGrpSpPr>
        <p:grpSpPr>
          <a:xfrm>
            <a:off x="2042868" y="3385194"/>
            <a:ext cx="8106263" cy="1492439"/>
            <a:chOff x="3290607" y="3067532"/>
            <a:chExt cx="8106263" cy="149243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C9577B6-3F17-4E45-A723-B5AC3F76748D}"/>
                </a:ext>
              </a:extLst>
            </p:cNvPr>
            <p:cNvGrpSpPr/>
            <p:nvPr/>
          </p:nvGrpSpPr>
          <p:grpSpPr>
            <a:xfrm>
              <a:off x="4094922" y="3619067"/>
              <a:ext cx="7301948" cy="940904"/>
              <a:chOff x="4094922" y="3619067"/>
              <a:chExt cx="7301948" cy="94090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66F2717-C7CE-44A8-A2F0-2939CACD8DF0}"/>
                  </a:ext>
                </a:extLst>
              </p:cNvPr>
              <p:cNvGrpSpPr/>
              <p:nvPr/>
            </p:nvGrpSpPr>
            <p:grpSpPr>
              <a:xfrm>
                <a:off x="4094922" y="3862773"/>
                <a:ext cx="6515885" cy="449679"/>
                <a:chOff x="4094922" y="3862773"/>
                <a:chExt cx="6515885" cy="449679"/>
              </a:xfrm>
            </p:grpSpPr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4C512266-3F4C-459D-AD58-8605D198C007}"/>
                    </a:ext>
                  </a:extLst>
                </p:cNvPr>
                <p:cNvSpPr/>
                <p:nvPr/>
              </p:nvSpPr>
              <p:spPr>
                <a:xfrm>
                  <a:off x="5155096" y="3866584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229F77E8-8943-495E-A231-3188702DA6FC}"/>
                    </a:ext>
                  </a:extLst>
                </p:cNvPr>
                <p:cNvSpPr/>
                <p:nvPr/>
              </p:nvSpPr>
              <p:spPr>
                <a:xfrm>
                  <a:off x="6215270" y="386277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BDAED0BF-E12F-43E0-92EF-0F5671CD578E}"/>
                    </a:ext>
                  </a:extLst>
                </p:cNvPr>
                <p:cNvSpPr/>
                <p:nvPr/>
              </p:nvSpPr>
              <p:spPr>
                <a:xfrm>
                  <a:off x="4094922" y="386658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B12F3826-5A52-4CA5-B70D-9AFF09F69C57}"/>
                    </a:ext>
                  </a:extLst>
                </p:cNvPr>
                <p:cNvSpPr/>
                <p:nvPr/>
              </p:nvSpPr>
              <p:spPr>
                <a:xfrm>
                  <a:off x="7275444" y="386277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7BA9FC44-ABC3-4CEB-9595-5F681FAB4057}"/>
                    </a:ext>
                  </a:extLst>
                </p:cNvPr>
                <p:cNvSpPr/>
                <p:nvPr/>
              </p:nvSpPr>
              <p:spPr>
                <a:xfrm>
                  <a:off x="8335618" y="3862774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01797485-93C1-41AF-A366-C35339883597}"/>
                    </a:ext>
                  </a:extLst>
                </p:cNvPr>
                <p:cNvSpPr/>
                <p:nvPr/>
              </p:nvSpPr>
              <p:spPr>
                <a:xfrm>
                  <a:off x="9395792" y="3862773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9219DB-BCB1-44B5-99CF-C167E854FA0C}"/>
                  </a:ext>
                </a:extLst>
              </p:cNvPr>
              <p:cNvSpPr/>
              <p:nvPr/>
            </p:nvSpPr>
            <p:spPr>
              <a:xfrm>
                <a:off x="4094922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0D3A1A-CCF5-45FC-A307-79270EA5130F}"/>
                  </a:ext>
                </a:extLst>
              </p:cNvPr>
              <p:cNvSpPr/>
              <p:nvPr/>
            </p:nvSpPr>
            <p:spPr>
              <a:xfrm>
                <a:off x="5155096" y="3619067"/>
                <a:ext cx="940904" cy="940904"/>
              </a:xfrm>
              <a:prstGeom prst="rect">
                <a:avLst/>
              </a:prstGeom>
              <a:solidFill>
                <a:srgbClr val="F848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BLOCK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5296E9-B62D-41DE-89DA-59C3D0364248}"/>
                  </a:ext>
                </a:extLst>
              </p:cNvPr>
              <p:cNvSpPr/>
              <p:nvPr/>
            </p:nvSpPr>
            <p:spPr>
              <a:xfrm>
                <a:off x="6215270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C7B23-72E0-4309-9B50-D79B26E89E42}"/>
                  </a:ext>
                </a:extLst>
              </p:cNvPr>
              <p:cNvSpPr/>
              <p:nvPr/>
            </p:nvSpPr>
            <p:spPr>
              <a:xfrm>
                <a:off x="7275444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F39FB6-60DB-4508-9F7A-6DFC04EB62D9}"/>
                  </a:ext>
                </a:extLst>
              </p:cNvPr>
              <p:cNvSpPr/>
              <p:nvPr/>
            </p:nvSpPr>
            <p:spPr>
              <a:xfrm>
                <a:off x="8335618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9417CE-44F8-40D4-AD55-512C8A385050}"/>
                  </a:ext>
                </a:extLst>
              </p:cNvPr>
              <p:cNvSpPr/>
              <p:nvPr/>
            </p:nvSpPr>
            <p:spPr>
              <a:xfrm>
                <a:off x="9395792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788397-C1F8-4517-9082-456BCF78C483}"/>
                  </a:ext>
                </a:extLst>
              </p:cNvPr>
              <p:cNvSpPr/>
              <p:nvPr/>
            </p:nvSpPr>
            <p:spPr>
              <a:xfrm>
                <a:off x="10455966" y="3619067"/>
                <a:ext cx="940904" cy="940904"/>
              </a:xfrm>
              <a:prstGeom prst="rect">
                <a:avLst/>
              </a:prstGeom>
              <a:gradFill flip="none" rotWithShape="1">
                <a:gsLst>
                  <a:gs pos="0">
                    <a:srgbClr val="1EA185">
                      <a:tint val="66000"/>
                      <a:satMod val="160000"/>
                    </a:srgbClr>
                  </a:gs>
                  <a:gs pos="50000">
                    <a:srgbClr val="1EA185">
                      <a:tint val="44500"/>
                      <a:satMod val="160000"/>
                    </a:srgbClr>
                  </a:gs>
                  <a:gs pos="100000">
                    <a:srgbClr val="1EA185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553421-26A9-443E-93D2-157F742D9F2A}"/>
                </a:ext>
              </a:extLst>
            </p:cNvPr>
            <p:cNvCxnSpPr/>
            <p:nvPr/>
          </p:nvCxnSpPr>
          <p:spPr>
            <a:xfrm flipV="1">
              <a:off x="3290607" y="3384706"/>
              <a:ext cx="7635811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D9A747-27CD-424D-91B6-3172A58BCB9A}"/>
                </a:ext>
              </a:extLst>
            </p:cNvPr>
            <p:cNvCxnSpPr/>
            <p:nvPr/>
          </p:nvCxnSpPr>
          <p:spPr>
            <a:xfrm flipV="1">
              <a:off x="9862076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239665-701A-4675-9B0B-CCC71DC09F7E}"/>
                </a:ext>
              </a:extLst>
            </p:cNvPr>
            <p:cNvCxnSpPr/>
            <p:nvPr/>
          </p:nvCxnSpPr>
          <p:spPr>
            <a:xfrm flipV="1">
              <a:off x="6703463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FE4D47-8C52-4B8F-8A07-30BAF4F6EACF}"/>
                </a:ext>
              </a:extLst>
            </p:cNvPr>
            <p:cNvCxnSpPr/>
            <p:nvPr/>
          </p:nvCxnSpPr>
          <p:spPr>
            <a:xfrm flipV="1">
              <a:off x="4579695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0F3891-CFC4-427B-A104-96274ADF8A88}"/>
                </a:ext>
              </a:extLst>
            </p:cNvPr>
            <p:cNvSpPr txBox="1"/>
            <p:nvPr/>
          </p:nvSpPr>
          <p:spPr>
            <a:xfrm>
              <a:off x="10530462" y="3067532"/>
              <a:ext cx="818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Newer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60B76F-D891-4C9B-A41C-108A9195F269}"/>
                </a:ext>
              </a:extLst>
            </p:cNvPr>
            <p:cNvSpPr txBox="1"/>
            <p:nvPr/>
          </p:nvSpPr>
          <p:spPr>
            <a:xfrm>
              <a:off x="3977215" y="3067532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Older</a:t>
              </a:r>
            </a:p>
          </p:txBody>
        </p:sp>
      </p:grpSp>
      <p:pic>
        <p:nvPicPr>
          <p:cNvPr id="4098" name="Picture 2" descr="Image result for asic miner">
            <a:extLst>
              <a:ext uri="{FF2B5EF4-FFF2-40B4-BE49-F238E27FC236}">
                <a16:creationId xmlns:a16="http://schemas.microsoft.com/office/drawing/2014/main" id="{A276AEB6-C603-4C7E-BDCD-E06596F41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10" y="5293595"/>
            <a:ext cx="1859948" cy="14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asic miner">
            <a:extLst>
              <a:ext uri="{FF2B5EF4-FFF2-40B4-BE49-F238E27FC236}">
                <a16:creationId xmlns:a16="http://schemas.microsoft.com/office/drawing/2014/main" id="{D9C0ABC7-44DC-41BD-8576-76D2C0454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62" y="5289785"/>
            <a:ext cx="1859948" cy="14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asic miner">
            <a:extLst>
              <a:ext uri="{FF2B5EF4-FFF2-40B4-BE49-F238E27FC236}">
                <a16:creationId xmlns:a16="http://schemas.microsoft.com/office/drawing/2014/main" id="{416E0B12-B888-456C-80A0-5A85EF01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88" y="5293595"/>
            <a:ext cx="1859948" cy="14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asic miner">
            <a:extLst>
              <a:ext uri="{FF2B5EF4-FFF2-40B4-BE49-F238E27FC236}">
                <a16:creationId xmlns:a16="http://schemas.microsoft.com/office/drawing/2014/main" id="{B5EAEA3D-708A-4074-8F48-2837D851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640" y="5297405"/>
            <a:ext cx="1859948" cy="14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2CEF882-A098-459B-9927-A0E42420CB4B}"/>
              </a:ext>
            </a:extLst>
          </p:cNvPr>
          <p:cNvSpPr txBox="1"/>
          <p:nvPr/>
        </p:nvSpPr>
        <p:spPr>
          <a:xfrm>
            <a:off x="7551319" y="2044389"/>
            <a:ext cx="3819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</a:t>
            </a:r>
            <a:r>
              <a:rPr lang="en-US" dirty="0"/>
              <a:t> ID: wgis85cissajr5da7wz3fcnqnhift</a:t>
            </a:r>
          </a:p>
          <a:p>
            <a:r>
              <a:rPr lang="en-US" dirty="0" err="1"/>
              <a:t>Tx</a:t>
            </a:r>
            <a:r>
              <a:rPr lang="en-US" dirty="0"/>
              <a:t> ID: eh5vnc3c5bv	ncxc3undm5x84q</a:t>
            </a:r>
          </a:p>
          <a:p>
            <a:r>
              <a:rPr lang="en-US" dirty="0" err="1"/>
              <a:t>Tx</a:t>
            </a:r>
            <a:r>
              <a:rPr lang="en-US" dirty="0"/>
              <a:t> ID: cwab8nqf5ax7tcf45dxncnfmd3</a:t>
            </a:r>
          </a:p>
          <a:p>
            <a:r>
              <a:rPr lang="en-US" dirty="0" err="1"/>
              <a:t>Tx</a:t>
            </a:r>
            <a:r>
              <a:rPr lang="en-US" dirty="0"/>
              <a:t> ID: t2C4hdsjz2xcn4renv5fadjxxje8e</a:t>
            </a:r>
          </a:p>
        </p:txBody>
      </p:sp>
    </p:spTree>
    <p:extLst>
      <p:ext uri="{BB962C8B-B14F-4D97-AF65-F5344CB8AC3E}">
        <p14:creationId xmlns:p14="http://schemas.microsoft.com/office/powerpoint/2010/main" val="725543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EDC8-3389-4D61-82A2-9A0A044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Wallets</a:t>
            </a:r>
          </a:p>
        </p:txBody>
      </p:sp>
      <p:pic>
        <p:nvPicPr>
          <p:cNvPr id="2050" name="Picture 2" descr="Image result for bitcoin wallet">
            <a:extLst>
              <a:ext uri="{FF2B5EF4-FFF2-40B4-BE49-F238E27FC236}">
                <a16:creationId xmlns:a16="http://schemas.microsoft.com/office/drawing/2014/main" id="{A9257A88-F2CD-4710-A9A8-8BCD3990E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677" y="1906804"/>
            <a:ext cx="2697290" cy="47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rezor">
            <a:extLst>
              <a:ext uri="{FF2B5EF4-FFF2-40B4-BE49-F238E27FC236}">
                <a16:creationId xmlns:a16="http://schemas.microsoft.com/office/drawing/2014/main" id="{23A863EC-0DAB-4C57-AF94-CF8DC2D5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793" y="2027852"/>
            <a:ext cx="1845694" cy="120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edger nano s">
            <a:extLst>
              <a:ext uri="{FF2B5EF4-FFF2-40B4-BE49-F238E27FC236}">
                <a16:creationId xmlns:a16="http://schemas.microsoft.com/office/drawing/2014/main" id="{825CC66A-DC6B-4DF8-85F8-364950CA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76" y="1906804"/>
            <a:ext cx="2339218" cy="144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xodus wallet">
            <a:extLst>
              <a:ext uri="{FF2B5EF4-FFF2-40B4-BE49-F238E27FC236}">
                <a16:creationId xmlns:a16="http://schemas.microsoft.com/office/drawing/2014/main" id="{E1848FBA-5FBB-44E6-80A7-26D50745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743" y="3441379"/>
            <a:ext cx="5484908" cy="329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55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EDC8-3389-4D61-82A2-9A0A044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There are many options available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FE6AC-C38B-4F52-9A76-DA9157CD3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30"/>
          <a:stretch/>
        </p:blipFill>
        <p:spPr>
          <a:xfrm>
            <a:off x="164564" y="1545996"/>
            <a:ext cx="11862871" cy="526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1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EDC8-3389-4D61-82A2-9A0A044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Discussion: Advantages and Disadvantages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67E4D3-3B53-4D71-BC1C-9348A22795BE}"/>
              </a:ext>
            </a:extLst>
          </p:cNvPr>
          <p:cNvSpPr/>
          <p:nvPr/>
        </p:nvSpPr>
        <p:spPr>
          <a:xfrm>
            <a:off x="624886" y="1690688"/>
            <a:ext cx="11291189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Aft>
                <a:spcPts val="1600"/>
              </a:spcAft>
              <a:buFont typeface="+mj-lt"/>
              <a:buAutoNum type="arabicPeriod"/>
            </a:pPr>
            <a:r>
              <a:rPr lang="en-US" sz="5000" dirty="0">
                <a:solidFill>
                  <a:srgbClr val="303030"/>
                </a:solidFill>
              </a:rPr>
              <a:t>What are some pros and cons to decentralized systems?</a:t>
            </a:r>
          </a:p>
          <a:p>
            <a:pPr marL="914400" indent="-914400">
              <a:spcAft>
                <a:spcPts val="1600"/>
              </a:spcAft>
              <a:buFont typeface="+mj-lt"/>
              <a:buAutoNum type="arabicPeriod"/>
            </a:pPr>
            <a:endParaRPr lang="en-US" sz="5000" dirty="0">
              <a:solidFill>
                <a:srgbClr val="303030"/>
              </a:solidFill>
              <a:effectLst/>
            </a:endParaRPr>
          </a:p>
          <a:p>
            <a:pPr marL="914400" indent="-914400">
              <a:spcAft>
                <a:spcPts val="1600"/>
              </a:spcAft>
              <a:buFont typeface="+mj-lt"/>
              <a:buAutoNum type="arabicPeriod"/>
            </a:pPr>
            <a:r>
              <a:rPr lang="en-US" sz="5000" dirty="0">
                <a:solidFill>
                  <a:srgbClr val="303030"/>
                </a:solidFill>
              </a:rPr>
              <a:t>What are pros and cons of using a blockchain?</a:t>
            </a:r>
            <a:endParaRPr lang="en-US" sz="5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515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3D66-A1A6-4D82-96C3-D9FF9DA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Advantages of Cryptocurrencies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69F61-8966-4F13-A474-9DC2BEBA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Security</a:t>
            </a:r>
            <a:r>
              <a:rPr lang="en-US" dirty="0"/>
              <a:t>. When implemented correctly, blockchains offer strong security.</a:t>
            </a:r>
          </a:p>
          <a:p>
            <a:r>
              <a:rPr lang="en-US" b="1" dirty="0"/>
              <a:t>Trust</a:t>
            </a:r>
            <a:r>
              <a:rPr lang="en-US" dirty="0"/>
              <a:t>. When implemented properly, blockchains allow people to interact without any addition of trust in individual parties.</a:t>
            </a:r>
          </a:p>
          <a:p>
            <a:r>
              <a:rPr lang="en-US" b="1" dirty="0"/>
              <a:t>Privacy</a:t>
            </a:r>
            <a:r>
              <a:rPr lang="en-US" dirty="0"/>
              <a:t>. Not all cryptocurrencies provide privacy, but decentralized, trustless technology opens the door for strong, trustless privacy. Centralized systems typically can only provide trusted privacy.</a:t>
            </a:r>
          </a:p>
          <a:p>
            <a:r>
              <a:rPr lang="en-US" b="1" dirty="0"/>
              <a:t>Open-source</a:t>
            </a:r>
            <a:r>
              <a:rPr lang="en-US" dirty="0"/>
              <a:t>. Most cryptocurrencies are open-source, meaning that other people can review the code, improve it, or make their own projects. It’s accessible to all across borders.</a:t>
            </a:r>
          </a:p>
        </p:txBody>
      </p:sp>
    </p:spTree>
    <p:extLst>
      <p:ext uri="{BB962C8B-B14F-4D97-AF65-F5344CB8AC3E}">
        <p14:creationId xmlns:p14="http://schemas.microsoft.com/office/powerpoint/2010/main" val="158456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3D66-A1A6-4D82-96C3-D9FF9DA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Disadvantages of Cryptocurrencies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69F61-8966-4F13-A474-9DC2BEBA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Inefficiency</a:t>
            </a:r>
            <a:r>
              <a:rPr lang="en-US" dirty="0"/>
              <a:t>. Blockchain technology (and typically decentralized networks in general) are less efficient than centralized counterparts.</a:t>
            </a:r>
          </a:p>
          <a:p>
            <a:r>
              <a:rPr lang="en-US" b="1" dirty="0"/>
              <a:t>Scalability</a:t>
            </a:r>
            <a:r>
              <a:rPr lang="en-US" dirty="0"/>
              <a:t>. No current cryptocurrency is proven to scale to hundreds/thousands of transactions per second.</a:t>
            </a:r>
          </a:p>
          <a:p>
            <a:r>
              <a:rPr lang="en-US" b="1" dirty="0"/>
              <a:t>Consensus conflicts</a:t>
            </a:r>
            <a:r>
              <a:rPr lang="en-US" dirty="0"/>
              <a:t>. Decentralized networks need to agree, which is very difficult. If there are disagreements, different forks may occur.</a:t>
            </a:r>
          </a:p>
          <a:p>
            <a:r>
              <a:rPr lang="en-US" b="1" dirty="0"/>
              <a:t>Transparency</a:t>
            </a:r>
            <a:r>
              <a:rPr lang="en-US" dirty="0"/>
              <a:t>. Most cryptocurrencies are completely transparent. This could cause unintended side-effect, such as missing fungibility.</a:t>
            </a:r>
          </a:p>
        </p:txBody>
      </p:sp>
    </p:spTree>
    <p:extLst>
      <p:ext uri="{BB962C8B-B14F-4D97-AF65-F5344CB8AC3E}">
        <p14:creationId xmlns:p14="http://schemas.microsoft.com/office/powerpoint/2010/main" val="2154145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D87B4-596D-49DB-87D0-86CF74A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Real problems, real solutions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2FDD-FD27-4757-A312-94493CC453D4}"/>
              </a:ext>
            </a:extLst>
          </p:cNvPr>
          <p:cNvSpPr/>
          <p:nvPr/>
        </p:nvSpPr>
        <p:spPr>
          <a:xfrm>
            <a:off x="624886" y="1690688"/>
            <a:ext cx="11291189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solidFill>
                  <a:srgbClr val="303030"/>
                </a:solidFill>
                <a:effectLst/>
              </a:rPr>
              <a:t>I need an asset with predic</a:t>
            </a:r>
            <a:r>
              <a:rPr lang="en-US" sz="3500" dirty="0">
                <a:solidFill>
                  <a:srgbClr val="303030"/>
                </a:solidFill>
              </a:rPr>
              <a:t>table supply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solidFill>
                  <a:srgbClr val="303030"/>
                </a:solidFill>
                <a:effectLst/>
              </a:rPr>
              <a:t>I need an asset where funds are secure against attack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solidFill>
                  <a:srgbClr val="303030"/>
                </a:solidFill>
              </a:rPr>
              <a:t>I need an asset where funds are kept private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solidFill>
                  <a:srgbClr val="303030"/>
                </a:solidFill>
                <a:effectLst/>
              </a:rPr>
              <a:t>I need access to a global economy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solidFill>
                  <a:srgbClr val="303030"/>
                </a:solidFill>
              </a:rPr>
              <a:t>I need project code or contracts that are immutable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solidFill>
                  <a:srgbClr val="303030"/>
                </a:solidFill>
                <a:effectLst/>
              </a:rPr>
              <a:t>I need an auditable public record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solidFill>
                  <a:srgbClr val="303030"/>
                </a:solidFill>
              </a:rPr>
              <a:t>I need to prove something without revealing why it’s true</a:t>
            </a:r>
            <a:endParaRPr lang="en-US" sz="3500" dirty="0">
              <a:effectLst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5F314837-67C1-4965-ADC5-A66DC14E2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7" y="-160706"/>
            <a:ext cx="2505211" cy="250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6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D87B4-596D-49DB-87D0-86CF74A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Mini lesson: zero-knowledge proofs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13977FB-E486-407D-AF02-6941E6374C6D}"/>
              </a:ext>
            </a:extLst>
          </p:cNvPr>
          <p:cNvSpPr/>
          <p:nvPr/>
        </p:nvSpPr>
        <p:spPr>
          <a:xfrm>
            <a:off x="5092168" y="2191261"/>
            <a:ext cx="2275027" cy="33649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5A2406-53DC-4874-A28C-3F5F9B93CA73}"/>
              </a:ext>
            </a:extLst>
          </p:cNvPr>
          <p:cNvSpPr/>
          <p:nvPr/>
        </p:nvSpPr>
        <p:spPr>
          <a:xfrm>
            <a:off x="5556073" y="2724965"/>
            <a:ext cx="1347216" cy="22975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610335-0FA3-434B-97D2-BDA583AB3277}"/>
              </a:ext>
            </a:extLst>
          </p:cNvPr>
          <p:cNvSpPr/>
          <p:nvPr/>
        </p:nvSpPr>
        <p:spPr>
          <a:xfrm>
            <a:off x="4906851" y="3581148"/>
            <a:ext cx="541628" cy="585216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9E9D5-A41A-4BB0-941A-230609F2A8C8}"/>
              </a:ext>
            </a:extLst>
          </p:cNvPr>
          <p:cNvSpPr/>
          <p:nvPr/>
        </p:nvSpPr>
        <p:spPr>
          <a:xfrm>
            <a:off x="5119744" y="3572003"/>
            <a:ext cx="408753" cy="617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69A2C-15D6-4D4C-B5B9-75DE3B92F472}"/>
              </a:ext>
            </a:extLst>
          </p:cNvPr>
          <p:cNvSpPr/>
          <p:nvPr/>
        </p:nvSpPr>
        <p:spPr>
          <a:xfrm>
            <a:off x="4893197" y="3586949"/>
            <a:ext cx="258984" cy="5737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FA3E03-B6DA-41A1-A0E8-4392870072E1}"/>
              </a:ext>
            </a:extLst>
          </p:cNvPr>
          <p:cNvSpPr/>
          <p:nvPr/>
        </p:nvSpPr>
        <p:spPr>
          <a:xfrm>
            <a:off x="6866785" y="3064312"/>
            <a:ext cx="346758" cy="346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779393-510A-49AC-963D-3782D4C73CF2}"/>
              </a:ext>
            </a:extLst>
          </p:cNvPr>
          <p:cNvSpPr/>
          <p:nvPr/>
        </p:nvSpPr>
        <p:spPr>
          <a:xfrm>
            <a:off x="4824805" y="3707623"/>
            <a:ext cx="346758" cy="346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6BEF06-7625-4FB6-B195-667FF1CBD90E}"/>
              </a:ext>
            </a:extLst>
          </p:cNvPr>
          <p:cNvCxnSpPr>
            <a:stCxn id="5" idx="6"/>
            <a:endCxn id="2" idx="6"/>
          </p:cNvCxnSpPr>
          <p:nvPr/>
        </p:nvCxnSpPr>
        <p:spPr>
          <a:xfrm>
            <a:off x="6903289" y="3873757"/>
            <a:ext cx="4639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3AE027-89AB-41F4-B8D7-ABD4AC6A84BB}"/>
              </a:ext>
            </a:extLst>
          </p:cNvPr>
          <p:cNvSpPr txBox="1"/>
          <p:nvPr/>
        </p:nvSpPr>
        <p:spPr>
          <a:xfrm>
            <a:off x="4904199" y="23666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F2EF09-C7BC-46C1-95F4-45CCEB977924}"/>
              </a:ext>
            </a:extLst>
          </p:cNvPr>
          <p:cNvSpPr txBox="1"/>
          <p:nvPr/>
        </p:nvSpPr>
        <p:spPr>
          <a:xfrm>
            <a:off x="4907721" y="5035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8122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D87B4-596D-49DB-87D0-86CF74A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Quick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2FDD-FD27-4757-A312-94493CC453D4}"/>
              </a:ext>
            </a:extLst>
          </p:cNvPr>
          <p:cNvSpPr/>
          <p:nvPr/>
        </p:nvSpPr>
        <p:spPr>
          <a:xfrm>
            <a:off x="624886" y="1690688"/>
            <a:ext cx="11291189" cy="3529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3500" dirty="0">
                <a:effectLst/>
              </a:rPr>
              <a:t>Sending cryptocurrency transactions is similar to sending Venmo transactions, but people don’t really get it until they see it.</a:t>
            </a:r>
          </a:p>
          <a:p>
            <a:pPr>
              <a:spcAft>
                <a:spcPts val="1600"/>
              </a:spcAft>
            </a:pPr>
            <a:r>
              <a:rPr lang="en-US" sz="3500" dirty="0"/>
              <a:t>Myth: it takes 10 minutes to send a transaction. It takes time for it to be </a:t>
            </a:r>
            <a:r>
              <a:rPr lang="en-US" sz="3500" i="1" dirty="0"/>
              <a:t>confirmed</a:t>
            </a:r>
            <a:r>
              <a:rPr lang="en-US" sz="3500" dirty="0"/>
              <a:t>, but transactions will likely be included. You don’t need to wait that time for small transactions.</a:t>
            </a:r>
            <a:endParaRPr lang="en-US" sz="3500" dirty="0">
              <a:effectLst/>
            </a:endParaRPr>
          </a:p>
        </p:txBody>
      </p:sp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068F0B22-6F1C-4DE0-8FF0-9083E53BB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0" y="-390391"/>
            <a:ext cx="2596219" cy="259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D87B4-596D-49DB-87D0-86CF74A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Institutional Adoption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2FDD-FD27-4757-A312-94493CC453D4}"/>
              </a:ext>
            </a:extLst>
          </p:cNvPr>
          <p:cNvSpPr/>
          <p:nvPr/>
        </p:nvSpPr>
        <p:spPr>
          <a:xfrm>
            <a:off x="624886" y="1690688"/>
            <a:ext cx="11291189" cy="360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effectLst/>
              </a:rPr>
              <a:t>Futures, forwards, and options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effectLst/>
              </a:rPr>
              <a:t>Clearer IRS guidelines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/>
              <a:t>Clearer exchange compliance guidelines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/>
              <a:t>More ICO regulation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effectLst/>
              </a:rPr>
              <a:t>Negative associations decreasing</a:t>
            </a:r>
          </a:p>
        </p:txBody>
      </p:sp>
    </p:spTree>
    <p:extLst>
      <p:ext uri="{BB962C8B-B14F-4D97-AF65-F5344CB8AC3E}">
        <p14:creationId xmlns:p14="http://schemas.microsoft.com/office/powerpoint/2010/main" val="14984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smil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23408F0F-2255-44A6-8D2D-C068DC55A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483" l="3555" r="96730">
                        <a14:foregroundMark x1="51137" y1="9526" x2="60000" y2="90190"/>
                        <a14:foregroundMark x1="60000" y1="90190" x2="68910" y2="98104"/>
                        <a14:foregroundMark x1="68910" y1="98104" x2="95829" y2="95024"/>
                        <a14:foregroundMark x1="95829" y1="95024" x2="84929" y2="73697"/>
                        <a14:foregroundMark x1="84929" y1="73697" x2="75308" y2="66303"/>
                        <a14:foregroundMark x1="75308" y1="66303" x2="53555" y2="59621"/>
                        <a14:foregroundMark x1="53555" y1="59621" x2="28578" y2="65118"/>
                        <a14:foregroundMark x1="28578" y1="65118" x2="19289" y2="71896"/>
                        <a14:foregroundMark x1="19289" y1="71896" x2="7867" y2="93886"/>
                        <a14:foregroundMark x1="7867" y1="93886" x2="23744" y2="97867"/>
                        <a14:foregroundMark x1="23744" y1="97867" x2="60616" y2="96114"/>
                        <a14:foregroundMark x1="60616" y1="96114" x2="35308" y2="78720"/>
                        <a14:foregroundMark x1="35308" y1="78720" x2="24313" y2="84171"/>
                        <a14:foregroundMark x1="24313" y1="84171" x2="42464" y2="85592"/>
                        <a14:foregroundMark x1="42464" y1="85592" x2="49953" y2="77109"/>
                        <a14:foregroundMark x1="49953" y1="77109" x2="77204" y2="72227"/>
                        <a14:foregroundMark x1="77204" y1="72227" x2="85403" y2="79621"/>
                        <a14:foregroundMark x1="85403" y1="79621" x2="70853" y2="83839"/>
                        <a14:foregroundMark x1="70853" y1="83839" x2="59526" y2="81754"/>
                        <a14:foregroundMark x1="59526" y1="81754" x2="47299" y2="85403"/>
                        <a14:foregroundMark x1="47299" y1="85403" x2="38531" y2="75450"/>
                        <a14:foregroundMark x1="38531" y1="75450" x2="47299" y2="52701"/>
                        <a14:foregroundMark x1="47299" y1="52701" x2="36540" y2="32227"/>
                        <a14:foregroundMark x1="36540" y1="32227" x2="36161" y2="21090"/>
                        <a14:foregroundMark x1="36161" y1="21090" x2="45782" y2="14123"/>
                        <a14:foregroundMark x1="45782" y1="14123" x2="57630" y2="13412"/>
                        <a14:foregroundMark x1="57630" y1="13412" x2="63744" y2="22749"/>
                        <a14:foregroundMark x1="63744" y1="22749" x2="66209" y2="34455"/>
                        <a14:foregroundMark x1="66209" y1="34455" x2="61848" y2="44739"/>
                        <a14:foregroundMark x1="61848" y1="44739" x2="60664" y2="56445"/>
                        <a14:foregroundMark x1="60664" y1="56445" x2="67536" y2="65498"/>
                        <a14:foregroundMark x1="67536" y1="65498" x2="68294" y2="65877"/>
                        <a14:foregroundMark x1="13175" y1="78152" x2="29810" y2="63602"/>
                        <a14:foregroundMark x1="29810" y1="63602" x2="45877" y2="55877"/>
                        <a14:foregroundMark x1="63981" y1="58957" x2="84739" y2="68815"/>
                        <a14:foregroundMark x1="84739" y1="68815" x2="93128" y2="76872"/>
                        <a14:foregroundMark x1="93128" y1="76872" x2="96777" y2="87915"/>
                        <a14:foregroundMark x1="96777" y1="87915" x2="90806" y2="96635"/>
                        <a14:foregroundMark x1="11754" y1="93886" x2="3555" y2="98483"/>
                        <a14:foregroundMark x1="24976" y1="75782" x2="24976" y2="83981"/>
                        <a14:backgroundMark x1="10095" y1="61469" x2="31896" y2="54929"/>
                        <a14:backgroundMark x1="31896" y1="54929" x2="22654" y2="48104"/>
                        <a14:backgroundMark x1="22654" y1="48104" x2="11232" y2="52275"/>
                        <a14:backgroundMark x1="11232" y1="52275" x2="4787" y2="43175"/>
                        <a14:backgroundMark x1="4787" y1="43175" x2="7820" y2="30806"/>
                        <a14:backgroundMark x1="7820" y1="30806" x2="29194" y2="8578"/>
                        <a14:backgroundMark x1="29194" y1="8578" x2="39905" y2="3602"/>
                        <a14:backgroundMark x1="39905" y1="3602" x2="63555" y2="5403"/>
                        <a14:backgroundMark x1="63555" y1="5403" x2="74360" y2="10095"/>
                        <a14:backgroundMark x1="74360" y1="10095" x2="80095" y2="20758"/>
                        <a14:backgroundMark x1="80095" y1="20758" x2="78910" y2="34218"/>
                        <a14:backgroundMark x1="78910" y1="34218" x2="72749" y2="43649"/>
                        <a14:backgroundMark x1="72749" y1="43649" x2="70758" y2="55071"/>
                        <a14:backgroundMark x1="70758" y1="55071" x2="81185" y2="60616"/>
                        <a14:backgroundMark x1="81185" y1="60616" x2="92749" y2="62844"/>
                        <a14:backgroundMark x1="92749" y1="62844" x2="84550" y2="55118"/>
                        <a14:backgroundMark x1="84550" y1="55118" x2="92512" y2="46730"/>
                        <a14:backgroundMark x1="92512" y1="46730" x2="84739" y2="37773"/>
                        <a14:backgroundMark x1="84739" y1="37773" x2="90142" y2="28009"/>
                        <a14:backgroundMark x1="90142" y1="28009" x2="84692" y2="17156"/>
                        <a14:backgroundMark x1="84692" y1="17156" x2="88626" y2="6682"/>
                        <a14:backgroundMark x1="88626" y1="6682" x2="88578" y2="6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47" y="2040747"/>
            <a:ext cx="4817253" cy="481725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BD87B4-596D-49DB-87D0-86CF74A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Who Am I?</a:t>
            </a:r>
          </a:p>
        </p:txBody>
      </p:sp>
      <p:pic>
        <p:nvPicPr>
          <p:cNvPr id="5124" name="Picture 4" descr="Image result for reddit">
            <a:extLst>
              <a:ext uri="{FF2B5EF4-FFF2-40B4-BE49-F238E27FC236}">
                <a16:creationId xmlns:a16="http://schemas.microsoft.com/office/drawing/2014/main" id="{80FEA0BD-1526-4D78-A5AD-FF46416DC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408" y="866517"/>
            <a:ext cx="1423622" cy="14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311E5FD0-04D1-4193-B902-76DE7342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78" y="769518"/>
            <a:ext cx="1611492" cy="161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06C7144-5FA3-4A5F-B3CD-AD09C1AB4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5" y="5013751"/>
            <a:ext cx="2358018" cy="1611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BB5AFA-7514-4015-B015-F297253FA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975957" y="5421076"/>
            <a:ext cx="4463935" cy="1185733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4BFE7ECD-E5A9-4CAF-A72F-6E67E570D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14054" y="3830131"/>
            <a:ext cx="3111111" cy="1155556"/>
          </a:xfrm>
          <a:prstGeom prst="rect">
            <a:avLst/>
          </a:prstGeom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06D51CEC-A104-49F1-9C48-3517901E2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B3B3B3"/>
              </a:clrFrom>
              <a:clrTo>
                <a:srgbClr val="B3B3B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0" y="2492764"/>
            <a:ext cx="3015589" cy="1524416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5CAB5E7B-0EE6-4B37-866A-AC0D535B97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76" y="2463156"/>
            <a:ext cx="3304050" cy="28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0A831-5970-46F8-9B31-80B2C40D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95" y="0"/>
            <a:ext cx="9571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93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D87B4-596D-49DB-87D0-86CF74A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China and Hong Kong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2FDD-FD27-4757-A312-94493CC453D4}"/>
              </a:ext>
            </a:extLst>
          </p:cNvPr>
          <p:cNvSpPr/>
          <p:nvPr/>
        </p:nvSpPr>
        <p:spPr>
          <a:xfrm>
            <a:off x="624886" y="1690688"/>
            <a:ext cx="11291189" cy="360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/>
              <a:t>Extremely difficult to assess accuracy of reports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effectLst/>
              </a:rPr>
              <a:t>Difficult to assess accuracy of project claims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/>
              <a:t>High proportion of scams in the region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/>
              <a:t>Chinese government imposes strict technology regulations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effectLst/>
              </a:rPr>
              <a:t>Chinese mining is a topic of debate</a:t>
            </a:r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F1F38F58-45BE-499A-BAE1-72B6D5B3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043" y="4476660"/>
            <a:ext cx="2264332" cy="22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C6103-2331-405D-A494-3AC54833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711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F182F6-ACBD-4C08-A992-1D2FFD68702D}"/>
              </a:ext>
            </a:extLst>
          </p:cNvPr>
          <p:cNvSpPr txBox="1"/>
          <p:nvPr/>
        </p:nvSpPr>
        <p:spPr>
          <a:xfrm>
            <a:off x="8147261" y="234017"/>
            <a:ext cx="396528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Key takeaways: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Mining is cheaper in China than most other parts of the world, since electricity is cheap and chip production occurs locally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China has banned purchases of cryptocurrencies on exchanges, leading to a strong OTC market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Mining is the main way to invest in cryptocurrencies in China, since there are few other options to earn it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China has strict controls on the ability to transfer money abroad, and cryptocurrencies challenge these regulations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China has strict controls on the internet</a:t>
            </a:r>
          </a:p>
        </p:txBody>
      </p:sp>
    </p:spTree>
    <p:extLst>
      <p:ext uri="{BB962C8B-B14F-4D97-AF65-F5344CB8AC3E}">
        <p14:creationId xmlns:p14="http://schemas.microsoft.com/office/powerpoint/2010/main" val="1031630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F182F6-ACBD-4C08-A992-1D2FFD68702D}"/>
              </a:ext>
            </a:extLst>
          </p:cNvPr>
          <p:cNvSpPr txBox="1"/>
          <p:nvPr/>
        </p:nvSpPr>
        <p:spPr>
          <a:xfrm>
            <a:off x="6923571" y="1490776"/>
            <a:ext cx="396528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Key takeaways: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Hong Kong has no capital controls, so cryptocurrencies are less used compared to companies with strict capital controls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In-person trades are not popular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Cryptocurrencies were seen used as a pretext for </a:t>
            </a:r>
            <a:r>
              <a:rPr lang="en-US" dirty="0" err="1"/>
              <a:t>ponzi</a:t>
            </a:r>
            <a:r>
              <a:rPr lang="en-US" dirty="0"/>
              <a:t> schemes and as payment for criminal activity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“Although there is inherent ML/TF vulnerability related to VCs, there does not seem to be any visible impact affecting the overall risk in Hong Kong so far. The risk of VCs is assessed as medium-low”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3F0B6-E0BF-4779-B2B4-DB090829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40" y="0"/>
            <a:ext cx="4867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3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D87B4-596D-49DB-87D0-86CF74A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to 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2FDD-FD27-4757-A312-94493CC453D4}"/>
              </a:ext>
            </a:extLst>
          </p:cNvPr>
          <p:cNvSpPr/>
          <p:nvPr/>
        </p:nvSpPr>
        <p:spPr>
          <a:xfrm>
            <a:off x="624886" y="1690688"/>
            <a:ext cx="11291189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/>
              <a:t>Remain skeptical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effectLst/>
              </a:rPr>
              <a:t>Watch for efficiency and privacy improvements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/>
              <a:t>Ask “why not use a centralized database?”</a:t>
            </a:r>
            <a:endParaRPr lang="en-US" sz="3500" dirty="0">
              <a:effectLst/>
            </a:endParaRP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/>
              <a:t>Demand more clarity from representatives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>
                <a:effectLst/>
              </a:rPr>
              <a:t>Come to club meetings if interested</a:t>
            </a:r>
          </a:p>
          <a:p>
            <a:pPr marL="514350" indent="-514350">
              <a:spcAft>
                <a:spcPts val="1600"/>
              </a:spcAft>
              <a:buAutoNum type="arabicPeriod"/>
            </a:pPr>
            <a:r>
              <a:rPr lang="en-US" sz="3500" dirty="0"/>
              <a:t>Mine in dorm with free power </a:t>
            </a:r>
            <a:r>
              <a:rPr lang="en-US" sz="3500" dirty="0">
                <a:sym typeface="Wingdings" panose="05000000000000000000" pitchFamily="2" charset="2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300848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EB8C1905-E9DF-4664-A441-96DBA31D8651}"/>
              </a:ext>
            </a:extLst>
          </p:cNvPr>
          <p:cNvSpPr/>
          <p:nvPr/>
        </p:nvSpPr>
        <p:spPr bwMode="auto">
          <a:xfrm>
            <a:off x="1515226" y="2794415"/>
            <a:ext cx="914400" cy="914400"/>
          </a:xfrm>
          <a:prstGeom prst="ellipse">
            <a:avLst/>
          </a:prstGeom>
          <a:noFill/>
          <a:ln w="3175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2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  <p:sp>
        <p:nvSpPr>
          <p:cNvPr id="14" name="Freeform 12"/>
          <p:cNvSpPr/>
          <p:nvPr/>
        </p:nvSpPr>
        <p:spPr bwMode="auto">
          <a:xfrm>
            <a:off x="3291643" y="4033912"/>
            <a:ext cx="7831282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marL="0" marR="0" lvl="0" indent="0" algn="l" defTabSz="11556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@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JEhrenhofer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12519" y="3970584"/>
            <a:ext cx="914400" cy="914400"/>
            <a:chOff x="8335770" y="4766507"/>
            <a:chExt cx="966131" cy="966131"/>
          </a:xfrm>
        </p:grpSpPr>
        <p:sp>
          <p:nvSpPr>
            <p:cNvPr id="18" name="Oval 17"/>
            <p:cNvSpPr/>
            <p:nvPr/>
          </p:nvSpPr>
          <p:spPr bwMode="auto">
            <a:xfrm>
              <a:off x="8392515" y="4823252"/>
              <a:ext cx="852640" cy="852640"/>
            </a:xfrm>
            <a:prstGeom prst="ellipse">
              <a:avLst/>
            </a:prstGeom>
            <a:solidFill>
              <a:schemeClr val="bg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92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8335770" y="4766507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92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98660" y="5117113"/>
            <a:ext cx="914400" cy="914400"/>
            <a:chOff x="1401182" y="4138291"/>
            <a:chExt cx="2972879" cy="2973653"/>
          </a:xfrm>
        </p:grpSpPr>
        <p:grpSp>
          <p:nvGrpSpPr>
            <p:cNvPr id="22" name="Group 21"/>
            <p:cNvGrpSpPr/>
            <p:nvPr/>
          </p:nvGrpSpPr>
          <p:grpSpPr>
            <a:xfrm>
              <a:off x="1401182" y="4138291"/>
              <a:ext cx="2972879" cy="2973653"/>
              <a:chOff x="8311098" y="4748886"/>
              <a:chExt cx="966131" cy="966131"/>
            </a:xfrm>
          </p:grpSpPr>
          <p:sp>
            <p:nvSpPr>
              <p:cNvPr id="24" name="Oval 23"/>
              <p:cNvSpPr/>
              <p:nvPr/>
            </p:nvSpPr>
            <p:spPr bwMode="auto">
              <a:xfrm>
                <a:off x="8374642" y="4805383"/>
                <a:ext cx="852640" cy="852640"/>
              </a:xfrm>
              <a:prstGeom prst="ellipse">
                <a:avLst/>
              </a:prstGeom>
              <a:solidFill>
                <a:srgbClr val="9BBB5C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92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8311098" y="4748886"/>
                <a:ext cx="966131" cy="966131"/>
              </a:xfrm>
              <a:prstGeom prst="ellipse">
                <a:avLst/>
              </a:prstGeom>
              <a:noFill/>
              <a:ln w="3175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92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23" name="Picture 22" descr="opened4.em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550" y="4904938"/>
              <a:ext cx="1365250" cy="1365250"/>
            </a:xfrm>
            <a:prstGeom prst="rect">
              <a:avLst/>
            </a:prstGeom>
          </p:spPr>
        </p:pic>
      </p:grpSp>
      <p:sp>
        <p:nvSpPr>
          <p:cNvPr id="27" name="Freeform 12"/>
          <p:cNvSpPr/>
          <p:nvPr/>
        </p:nvSpPr>
        <p:spPr bwMode="auto">
          <a:xfrm>
            <a:off x="3291643" y="5199523"/>
            <a:ext cx="7831282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marL="0" marR="0" lvl="0" indent="0" algn="l" defTabSz="11556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ehren044@umn.edu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3DF04C-A994-4FE9-8822-02FB11E41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42" y="4114207"/>
            <a:ext cx="627153" cy="627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F094387-B9C8-4354-BBBC-7D57D74B0494}"/>
              </a:ext>
            </a:extLst>
          </p:cNvPr>
          <p:cNvSpPr/>
          <p:nvPr/>
        </p:nvSpPr>
        <p:spPr>
          <a:xfrm>
            <a:off x="3291643" y="5950464"/>
            <a:ext cx="38395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Inconsolata" panose="00000509000000000000" pitchFamily="49" charset="0"/>
                <a:cs typeface="Courier New" panose="02070309020205020404" pitchFamily="49" charset="0"/>
              </a:rPr>
              <a:t>5137 9F1B A7FC 2D05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DDC508AF-D35F-4DD0-B760-957760557061}"/>
              </a:ext>
            </a:extLst>
          </p:cNvPr>
          <p:cNvSpPr/>
          <p:nvPr/>
        </p:nvSpPr>
        <p:spPr bwMode="auto">
          <a:xfrm>
            <a:off x="3291643" y="2868301"/>
            <a:ext cx="7831282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marL="0" marR="0" lvl="0" indent="0" algn="l" defTabSz="11556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mncryptocurrency.org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B73D8C6A-A48B-4D20-B3C5-1AC02A56B203}"/>
              </a:ext>
            </a:extLst>
          </p:cNvPr>
          <p:cNvSpPr/>
          <p:nvPr/>
        </p:nvSpPr>
        <p:spPr bwMode="auto">
          <a:xfrm>
            <a:off x="3291643" y="1702690"/>
            <a:ext cx="7831282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marL="0" marR="0" lvl="0" indent="0" algn="l" defTabSz="11556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MAGICgrants.org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9A55BD-0EF9-4321-9C4F-631050117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12984" r="73002" b="12898"/>
          <a:stretch/>
        </p:blipFill>
        <p:spPr>
          <a:xfrm>
            <a:off x="1518119" y="1618246"/>
            <a:ext cx="908800" cy="9144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0E5F8D7-496C-478E-9154-64F0C24CF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00" y="2776559"/>
            <a:ext cx="952989" cy="95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1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D87B4-596D-49DB-87D0-86CF74A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a blockchain?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2FDD-FD27-4757-A312-94493CC453D4}"/>
              </a:ext>
            </a:extLst>
          </p:cNvPr>
          <p:cNvSpPr/>
          <p:nvPr/>
        </p:nvSpPr>
        <p:spPr>
          <a:xfrm>
            <a:off x="624886" y="1690688"/>
            <a:ext cx="1129118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3500" dirty="0">
                <a:solidFill>
                  <a:srgbClr val="303030"/>
                </a:solidFill>
              </a:rPr>
              <a:t>A blockchain is a distributed, growing database</a:t>
            </a:r>
            <a:endParaRPr lang="en-US" sz="3500" dirty="0">
              <a:effectLst/>
            </a:endParaRPr>
          </a:p>
          <a:p>
            <a:pPr>
              <a:spcAft>
                <a:spcPts val="1600"/>
              </a:spcAft>
            </a:pPr>
            <a:r>
              <a:rPr lang="en-US" sz="3500" dirty="0">
                <a:solidFill>
                  <a:srgbClr val="303030"/>
                </a:solidFill>
              </a:rPr>
              <a:t>Each </a:t>
            </a:r>
            <a:r>
              <a:rPr lang="en-US" sz="3500" i="1" dirty="0">
                <a:solidFill>
                  <a:srgbClr val="303030"/>
                </a:solidFill>
              </a:rPr>
              <a:t>block </a:t>
            </a:r>
            <a:r>
              <a:rPr lang="en-US" sz="3500" dirty="0">
                <a:solidFill>
                  <a:srgbClr val="303030"/>
                </a:solidFill>
              </a:rPr>
              <a:t>contains data. These blocks form a </a:t>
            </a:r>
            <a:r>
              <a:rPr lang="en-US" sz="3500" i="1" dirty="0">
                <a:solidFill>
                  <a:srgbClr val="303030"/>
                </a:solidFill>
              </a:rPr>
              <a:t>chain</a:t>
            </a:r>
            <a:r>
              <a:rPr lang="en-US" sz="3500" dirty="0">
                <a:solidFill>
                  <a:srgbClr val="303030"/>
                </a:solidFill>
              </a:rPr>
              <a:t>.</a:t>
            </a:r>
          </a:p>
          <a:p>
            <a:pPr>
              <a:spcAft>
                <a:spcPts val="1600"/>
              </a:spcAft>
            </a:pPr>
            <a:endParaRPr lang="en-US" sz="3500" dirty="0">
              <a:effectLst/>
            </a:endParaRPr>
          </a:p>
          <a:p>
            <a:pPr>
              <a:spcAft>
                <a:spcPts val="1600"/>
              </a:spcAft>
            </a:pPr>
            <a:br>
              <a:rPr lang="en-US" sz="3500" dirty="0"/>
            </a:br>
            <a:br>
              <a:rPr lang="en-US" sz="3500" dirty="0"/>
            </a:br>
            <a:br>
              <a:rPr lang="en-US" sz="3500" dirty="0"/>
            </a:br>
            <a:br>
              <a:rPr lang="en-US" sz="3500" dirty="0"/>
            </a:br>
            <a:r>
              <a:rPr lang="en-US" sz="3500" dirty="0">
                <a:solidFill>
                  <a:srgbClr val="303030"/>
                </a:solidFill>
              </a:rPr>
              <a:t>The blockchain is stored on </a:t>
            </a:r>
            <a:r>
              <a:rPr lang="en-US" sz="3500" i="1" dirty="0">
                <a:solidFill>
                  <a:srgbClr val="303030"/>
                </a:solidFill>
              </a:rPr>
              <a:t>nodes</a:t>
            </a:r>
            <a:r>
              <a:rPr lang="en-US" sz="3500" dirty="0">
                <a:solidFill>
                  <a:srgbClr val="303030"/>
                </a:solidFill>
              </a:rPr>
              <a:t>, which share the copy.</a:t>
            </a:r>
            <a:endParaRPr lang="en-US" sz="3500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C8D0FE-931B-4E58-AFED-56362A321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05" y="3163885"/>
            <a:ext cx="7141590" cy="289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8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D87B4-596D-49DB-87D0-86CF74A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Public</a:t>
            </a:r>
            <a:r>
              <a:rPr lang="en-US" b="1" dirty="0"/>
              <a:t> vs. Private Blockchains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C8D0FE-931B-4E58-AFED-56362A321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05" y="1577776"/>
            <a:ext cx="7141590" cy="2890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2C0BED-8C31-4358-B9E2-3F1E0370D888}"/>
              </a:ext>
            </a:extLst>
          </p:cNvPr>
          <p:cNvSpPr txBox="1"/>
          <p:nvPr/>
        </p:nvSpPr>
        <p:spPr>
          <a:xfrm>
            <a:off x="9837384" y="3375913"/>
            <a:ext cx="1711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 downloads wallet software and connects to an open node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53806-AE32-498C-A57C-A0CAE04993CC}"/>
              </a:ext>
            </a:extLst>
          </p:cNvPr>
          <p:cNvSpPr txBox="1"/>
          <p:nvPr/>
        </p:nvSpPr>
        <p:spPr>
          <a:xfrm>
            <a:off x="2439910" y="5096281"/>
            <a:ext cx="1711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 runs node software on her home computer</a:t>
            </a:r>
          </a:p>
        </p:txBody>
      </p:sp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6551E133-DDD9-4E77-9962-28D6078E3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606" y="432082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4DE6E6-9BF6-4BCE-AD86-B627F7441D4C}"/>
              </a:ext>
            </a:extLst>
          </p:cNvPr>
          <p:cNvSpPr txBox="1"/>
          <p:nvPr/>
        </p:nvSpPr>
        <p:spPr>
          <a:xfrm>
            <a:off x="4788682" y="5139707"/>
            <a:ext cx="73625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</a:rPr>
              <a:t>Public</a:t>
            </a:r>
            <a:r>
              <a:rPr lang="en-US" sz="2500" dirty="0"/>
              <a:t>: </a:t>
            </a:r>
            <a:r>
              <a:rPr lang="en-US" sz="2500" b="1" dirty="0"/>
              <a:t>anyone</a:t>
            </a:r>
            <a:r>
              <a:rPr lang="en-US" sz="2500" dirty="0"/>
              <a:t> can access it and host the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72707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D87B4-596D-49DB-87D0-86CF74A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Public vs. </a:t>
            </a:r>
            <a:r>
              <a:rPr lang="en-US" b="1" dirty="0">
                <a:solidFill>
                  <a:srgbClr val="FF0000"/>
                </a:solidFill>
              </a:rPr>
              <a:t>Private</a:t>
            </a:r>
            <a:r>
              <a:rPr lang="en-US" b="1" dirty="0"/>
              <a:t> Blockchains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C8D0FE-931B-4E58-AFED-56362A321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05" y="1577776"/>
            <a:ext cx="7141590" cy="2890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2C0BED-8C31-4358-B9E2-3F1E0370D888}"/>
              </a:ext>
            </a:extLst>
          </p:cNvPr>
          <p:cNvSpPr txBox="1"/>
          <p:nvPr/>
        </p:nvSpPr>
        <p:spPr>
          <a:xfrm>
            <a:off x="9837384" y="3375913"/>
            <a:ext cx="1902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 connects to company network on a company-issued 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53806-AE32-498C-A57C-A0CAE04993CC}"/>
              </a:ext>
            </a:extLst>
          </p:cNvPr>
          <p:cNvSpPr txBox="1"/>
          <p:nvPr/>
        </p:nvSpPr>
        <p:spPr>
          <a:xfrm>
            <a:off x="2126016" y="5236320"/>
            <a:ext cx="2254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 is a sysadmin that maintains the blockchain on Amazon 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DE6E6-9BF6-4BCE-AD86-B627F7441D4C}"/>
              </a:ext>
            </a:extLst>
          </p:cNvPr>
          <p:cNvSpPr txBox="1"/>
          <p:nvPr/>
        </p:nvSpPr>
        <p:spPr>
          <a:xfrm>
            <a:off x="4788682" y="5139707"/>
            <a:ext cx="73625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Private</a:t>
            </a:r>
            <a:r>
              <a:rPr lang="en-US" sz="2500" dirty="0"/>
              <a:t>: only </a:t>
            </a:r>
            <a:r>
              <a:rPr lang="en-US" sz="2500" b="1" dirty="0"/>
              <a:t>selected parties</a:t>
            </a:r>
            <a:r>
              <a:rPr lang="en-US" sz="2500" dirty="0"/>
              <a:t> can access it and host</a:t>
            </a:r>
          </a:p>
          <a:p>
            <a:r>
              <a:rPr lang="en-US" sz="2500" dirty="0"/>
              <a:t>	  the infrastructure</a:t>
            </a:r>
          </a:p>
        </p:txBody>
      </p:sp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0B32C8D6-A1AA-44FF-9315-CB55F524D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926" y="4365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1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row: Right 38"/>
          <p:cNvSpPr/>
          <p:nvPr/>
        </p:nvSpPr>
        <p:spPr>
          <a:xfrm>
            <a:off x="9208227" y="4180434"/>
            <a:ext cx="1215015" cy="445867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85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 descr="Image result for bitc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24" y="-14176"/>
            <a:ext cx="5172352" cy="25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042868" y="3385194"/>
            <a:ext cx="8106263" cy="1492439"/>
            <a:chOff x="3290607" y="3067532"/>
            <a:chExt cx="8106263" cy="1492439"/>
          </a:xfrm>
        </p:grpSpPr>
        <p:grpSp>
          <p:nvGrpSpPr>
            <p:cNvPr id="14" name="Group 13"/>
            <p:cNvGrpSpPr/>
            <p:nvPr/>
          </p:nvGrpSpPr>
          <p:grpSpPr>
            <a:xfrm>
              <a:off x="4094922" y="3619067"/>
              <a:ext cx="7301948" cy="940904"/>
              <a:chOff x="4094922" y="3619067"/>
              <a:chExt cx="7301948" cy="940904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4094922" y="3862773"/>
                <a:ext cx="6515885" cy="449679"/>
                <a:chOff x="4094922" y="3862773"/>
                <a:chExt cx="6515885" cy="449679"/>
              </a:xfrm>
            </p:grpSpPr>
            <p:sp>
              <p:nvSpPr>
                <p:cNvPr id="31" name="Arrow: Right 30"/>
                <p:cNvSpPr/>
                <p:nvPr/>
              </p:nvSpPr>
              <p:spPr>
                <a:xfrm>
                  <a:off x="5155096" y="3866584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Arrow: Right 31"/>
                <p:cNvSpPr/>
                <p:nvPr/>
              </p:nvSpPr>
              <p:spPr>
                <a:xfrm>
                  <a:off x="6215270" y="386277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Arrow: Right 32"/>
                <p:cNvSpPr/>
                <p:nvPr/>
              </p:nvSpPr>
              <p:spPr>
                <a:xfrm>
                  <a:off x="4094922" y="386658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row: Right 33"/>
                <p:cNvSpPr/>
                <p:nvPr/>
              </p:nvSpPr>
              <p:spPr>
                <a:xfrm>
                  <a:off x="7275444" y="386277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Arrow: Right 34"/>
                <p:cNvSpPr/>
                <p:nvPr/>
              </p:nvSpPr>
              <p:spPr>
                <a:xfrm>
                  <a:off x="8335618" y="3862774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Arrow: Right 35"/>
                <p:cNvSpPr/>
                <p:nvPr/>
              </p:nvSpPr>
              <p:spPr>
                <a:xfrm>
                  <a:off x="9395792" y="3862773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Rectangle 23"/>
              <p:cNvSpPr/>
              <p:nvPr/>
            </p:nvSpPr>
            <p:spPr>
              <a:xfrm>
                <a:off x="4094922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155096" y="3619067"/>
                <a:ext cx="940904" cy="940904"/>
              </a:xfrm>
              <a:prstGeom prst="rect">
                <a:avLst/>
              </a:prstGeom>
              <a:solidFill>
                <a:srgbClr val="F848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BLOCK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215270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275444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335618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9395792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455966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flipV="1">
              <a:off x="3290607" y="3384706"/>
              <a:ext cx="7635811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862076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703463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579695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530462" y="3067532"/>
              <a:ext cx="818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Newer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7215" y="3067532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Older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29" y="340886"/>
            <a:ext cx="1097899" cy="98924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40250" y="1420228"/>
            <a:ext cx="1032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DECENTRALIZED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57597" y="5264366"/>
            <a:ext cx="4280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</a:t>
            </a:r>
            <a:r>
              <a:rPr lang="en-US" dirty="0"/>
              <a:t> ID: wgis85cissajr5da7wz3fcnqnhift</a:t>
            </a:r>
          </a:p>
          <a:p>
            <a:r>
              <a:rPr lang="en-US" dirty="0"/>
              <a:t>Sender: w3fn5ujfm3d3r975qjd35jrwd4k5q</a:t>
            </a:r>
          </a:p>
          <a:p>
            <a:r>
              <a:rPr lang="en-US" dirty="0"/>
              <a:t>Receiver: nftic5k8sf4j598wf357jw38956659</a:t>
            </a:r>
          </a:p>
          <a:p>
            <a:r>
              <a:rPr lang="en-US" dirty="0"/>
              <a:t>Amount: 10 BTC</a:t>
            </a:r>
          </a:p>
        </p:txBody>
      </p:sp>
    </p:spTree>
    <p:extLst>
      <p:ext uri="{BB962C8B-B14F-4D97-AF65-F5344CB8AC3E}">
        <p14:creationId xmlns:p14="http://schemas.microsoft.com/office/powerpoint/2010/main" val="153102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013366" y="4895034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w3fn5ujfm3d3r975qjd35jrwd4k5q</a:t>
            </a:r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F2E9A530-2D6A-4A36-BE7C-0953F4ED5B65}"/>
              </a:ext>
            </a:extLst>
          </p:cNvPr>
          <p:cNvSpPr/>
          <p:nvPr/>
        </p:nvSpPr>
        <p:spPr>
          <a:xfrm rot="16200000">
            <a:off x="3433754" y="3526917"/>
            <a:ext cx="1014046" cy="960120"/>
          </a:xfrm>
          <a:prstGeom prst="flowChartDelay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ED5D75-1A69-45CC-B7B1-5328559571FA}"/>
              </a:ext>
            </a:extLst>
          </p:cNvPr>
          <p:cNvSpPr/>
          <p:nvPr/>
        </p:nvSpPr>
        <p:spPr>
          <a:xfrm>
            <a:off x="3460717" y="2737955"/>
            <a:ext cx="960120" cy="960120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Delay 39">
            <a:extLst>
              <a:ext uri="{FF2B5EF4-FFF2-40B4-BE49-F238E27FC236}">
                <a16:creationId xmlns:a16="http://schemas.microsoft.com/office/drawing/2014/main" id="{A29DFA2E-167C-4CB3-9F0A-F10159CB7350}"/>
              </a:ext>
            </a:extLst>
          </p:cNvPr>
          <p:cNvSpPr/>
          <p:nvPr/>
        </p:nvSpPr>
        <p:spPr>
          <a:xfrm rot="16200000">
            <a:off x="7741985" y="3521408"/>
            <a:ext cx="1014046" cy="960120"/>
          </a:xfrm>
          <a:prstGeom prst="flowChartDelay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2477F78-8770-41D0-B949-61867212A69F}"/>
              </a:ext>
            </a:extLst>
          </p:cNvPr>
          <p:cNvSpPr/>
          <p:nvPr/>
        </p:nvSpPr>
        <p:spPr>
          <a:xfrm>
            <a:off x="7768948" y="2732446"/>
            <a:ext cx="960120" cy="960120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A91F0-0076-4EED-9B95-28B41BBDE1D9}"/>
              </a:ext>
            </a:extLst>
          </p:cNvPr>
          <p:cNvSpPr txBox="1"/>
          <p:nvPr/>
        </p:nvSpPr>
        <p:spPr>
          <a:xfrm>
            <a:off x="3664098" y="234747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A21DD-2F23-4733-B438-7DA292D3F4B1}"/>
              </a:ext>
            </a:extLst>
          </p:cNvPr>
          <p:cNvSpPr txBox="1"/>
          <p:nvPr/>
        </p:nvSpPr>
        <p:spPr>
          <a:xfrm>
            <a:off x="7930651" y="234747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E6D5B1-1A26-4085-9CC5-D2975A8FC41C}"/>
              </a:ext>
            </a:extLst>
          </p:cNvPr>
          <p:cNvSpPr txBox="1"/>
          <p:nvPr/>
        </p:nvSpPr>
        <p:spPr>
          <a:xfrm>
            <a:off x="7768948" y="4895034"/>
            <a:ext cx="336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nftic5k8sf4j598wf357jw38956659</a:t>
            </a:r>
          </a:p>
        </p:txBody>
      </p:sp>
      <p:pic>
        <p:nvPicPr>
          <p:cNvPr id="44" name="Picture 43" descr="opened4.emf">
            <a:extLst>
              <a:ext uri="{FF2B5EF4-FFF2-40B4-BE49-F238E27FC236}">
                <a16:creationId xmlns:a16="http://schemas.microsoft.com/office/drawing/2014/main" id="{BD448274-56A2-4FC4-85A1-A620DB34F5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42" y="4844551"/>
            <a:ext cx="419924" cy="419815"/>
          </a:xfrm>
          <a:prstGeom prst="rect">
            <a:avLst/>
          </a:prstGeom>
        </p:spPr>
      </p:pic>
      <p:pic>
        <p:nvPicPr>
          <p:cNvPr id="45" name="Picture 44" descr="opened4.emf">
            <a:extLst>
              <a:ext uri="{FF2B5EF4-FFF2-40B4-BE49-F238E27FC236}">
                <a16:creationId xmlns:a16="http://schemas.microsoft.com/office/drawing/2014/main" id="{8EB24FF1-133E-4D46-A909-27962C357E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421" y="4844550"/>
            <a:ext cx="419924" cy="419815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1ADE9701-7027-426E-9F73-173C8E72D3E8}"/>
              </a:ext>
            </a:extLst>
          </p:cNvPr>
          <p:cNvSpPr/>
          <p:nvPr/>
        </p:nvSpPr>
        <p:spPr>
          <a:xfrm>
            <a:off x="5488492" y="3494445"/>
            <a:ext cx="1215015" cy="44586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21B81F-4B8C-41EF-9C38-A4657FE923D7}"/>
              </a:ext>
            </a:extLst>
          </p:cNvPr>
          <p:cNvSpPr txBox="1"/>
          <p:nvPr/>
        </p:nvSpPr>
        <p:spPr>
          <a:xfrm>
            <a:off x="5656071" y="3027840"/>
            <a:ext cx="87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BTC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68E1A-6881-4C47-8E04-19A80D8A4007}"/>
              </a:ext>
            </a:extLst>
          </p:cNvPr>
          <p:cNvSpPr/>
          <p:nvPr/>
        </p:nvSpPr>
        <p:spPr>
          <a:xfrm>
            <a:off x="2904670" y="411398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2D761F-8776-479B-8833-5ECDAB868F68}"/>
              </a:ext>
            </a:extLst>
          </p:cNvPr>
          <p:cNvSpPr/>
          <p:nvPr/>
        </p:nvSpPr>
        <p:spPr>
          <a:xfrm>
            <a:off x="2904670" y="368955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292F4D-DA8B-45D3-A937-69C405552058}"/>
              </a:ext>
            </a:extLst>
          </p:cNvPr>
          <p:cNvSpPr/>
          <p:nvPr/>
        </p:nvSpPr>
        <p:spPr>
          <a:xfrm>
            <a:off x="2904669" y="326512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DE8506-8B33-484F-B9BB-3EA4499D5F94}"/>
              </a:ext>
            </a:extLst>
          </p:cNvPr>
          <p:cNvSpPr/>
          <p:nvPr/>
        </p:nvSpPr>
        <p:spPr>
          <a:xfrm>
            <a:off x="2904669" y="284069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12" descr="Image result for bitcoin">
            <a:extLst>
              <a:ext uri="{FF2B5EF4-FFF2-40B4-BE49-F238E27FC236}">
                <a16:creationId xmlns:a16="http://schemas.microsoft.com/office/drawing/2014/main" id="{B978B949-AAE9-4C4C-B899-E167F1C6C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24" y="-14176"/>
            <a:ext cx="5172352" cy="25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78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0.24544 0.161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013366" y="4895034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w3fn5ujfm3d3r975qjd35jrwd4k5q</a:t>
            </a:r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F2E9A530-2D6A-4A36-BE7C-0953F4ED5B65}"/>
              </a:ext>
            </a:extLst>
          </p:cNvPr>
          <p:cNvSpPr/>
          <p:nvPr/>
        </p:nvSpPr>
        <p:spPr>
          <a:xfrm rot="16200000">
            <a:off x="3433754" y="3526917"/>
            <a:ext cx="1014046" cy="960120"/>
          </a:xfrm>
          <a:prstGeom prst="flowChartDelay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ED5D75-1A69-45CC-B7B1-5328559571FA}"/>
              </a:ext>
            </a:extLst>
          </p:cNvPr>
          <p:cNvSpPr/>
          <p:nvPr/>
        </p:nvSpPr>
        <p:spPr>
          <a:xfrm>
            <a:off x="3460717" y="2737955"/>
            <a:ext cx="960120" cy="960120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Delay 39">
            <a:extLst>
              <a:ext uri="{FF2B5EF4-FFF2-40B4-BE49-F238E27FC236}">
                <a16:creationId xmlns:a16="http://schemas.microsoft.com/office/drawing/2014/main" id="{A29DFA2E-167C-4CB3-9F0A-F10159CB7350}"/>
              </a:ext>
            </a:extLst>
          </p:cNvPr>
          <p:cNvSpPr/>
          <p:nvPr/>
        </p:nvSpPr>
        <p:spPr>
          <a:xfrm rot="16200000">
            <a:off x="7741985" y="3521408"/>
            <a:ext cx="1014046" cy="960120"/>
          </a:xfrm>
          <a:prstGeom prst="flowChartDelay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2477F78-8770-41D0-B949-61867212A69F}"/>
              </a:ext>
            </a:extLst>
          </p:cNvPr>
          <p:cNvSpPr/>
          <p:nvPr/>
        </p:nvSpPr>
        <p:spPr>
          <a:xfrm>
            <a:off x="7768948" y="2732446"/>
            <a:ext cx="960120" cy="960120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A91F0-0076-4EED-9B95-28B41BBDE1D9}"/>
              </a:ext>
            </a:extLst>
          </p:cNvPr>
          <p:cNvSpPr txBox="1"/>
          <p:nvPr/>
        </p:nvSpPr>
        <p:spPr>
          <a:xfrm>
            <a:off x="3664098" y="234747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A21DD-2F23-4733-B438-7DA292D3F4B1}"/>
              </a:ext>
            </a:extLst>
          </p:cNvPr>
          <p:cNvSpPr txBox="1"/>
          <p:nvPr/>
        </p:nvSpPr>
        <p:spPr>
          <a:xfrm>
            <a:off x="7930651" y="234747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E6D5B1-1A26-4085-9CC5-D2975A8FC41C}"/>
              </a:ext>
            </a:extLst>
          </p:cNvPr>
          <p:cNvSpPr txBox="1"/>
          <p:nvPr/>
        </p:nvSpPr>
        <p:spPr>
          <a:xfrm>
            <a:off x="7768948" y="4895034"/>
            <a:ext cx="336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nftic5k8sf4j598wf357jw38956659</a:t>
            </a:r>
          </a:p>
        </p:txBody>
      </p:sp>
      <p:pic>
        <p:nvPicPr>
          <p:cNvPr id="44" name="Picture 43" descr="opened4.emf">
            <a:extLst>
              <a:ext uri="{FF2B5EF4-FFF2-40B4-BE49-F238E27FC236}">
                <a16:creationId xmlns:a16="http://schemas.microsoft.com/office/drawing/2014/main" id="{BD448274-56A2-4FC4-85A1-A620DB34F5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42" y="4844551"/>
            <a:ext cx="419924" cy="419815"/>
          </a:xfrm>
          <a:prstGeom prst="rect">
            <a:avLst/>
          </a:prstGeom>
        </p:spPr>
      </p:pic>
      <p:pic>
        <p:nvPicPr>
          <p:cNvPr id="45" name="Picture 44" descr="opened4.emf">
            <a:extLst>
              <a:ext uri="{FF2B5EF4-FFF2-40B4-BE49-F238E27FC236}">
                <a16:creationId xmlns:a16="http://schemas.microsoft.com/office/drawing/2014/main" id="{8EB24FF1-133E-4D46-A909-27962C357E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421" y="4844550"/>
            <a:ext cx="419924" cy="419815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1ADE9701-7027-426E-9F73-173C8E72D3E8}"/>
              </a:ext>
            </a:extLst>
          </p:cNvPr>
          <p:cNvSpPr/>
          <p:nvPr/>
        </p:nvSpPr>
        <p:spPr>
          <a:xfrm>
            <a:off x="5488492" y="3494445"/>
            <a:ext cx="1215015" cy="44586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21B81F-4B8C-41EF-9C38-A4657FE923D7}"/>
              </a:ext>
            </a:extLst>
          </p:cNvPr>
          <p:cNvSpPr txBox="1"/>
          <p:nvPr/>
        </p:nvSpPr>
        <p:spPr>
          <a:xfrm>
            <a:off x="5656071" y="3027840"/>
            <a:ext cx="87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BTC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68E1A-6881-4C47-8E04-19A80D8A4007}"/>
              </a:ext>
            </a:extLst>
          </p:cNvPr>
          <p:cNvSpPr/>
          <p:nvPr/>
        </p:nvSpPr>
        <p:spPr>
          <a:xfrm>
            <a:off x="2904670" y="411398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2D761F-8776-479B-8833-5ECDAB868F68}"/>
              </a:ext>
            </a:extLst>
          </p:cNvPr>
          <p:cNvSpPr/>
          <p:nvPr/>
        </p:nvSpPr>
        <p:spPr>
          <a:xfrm>
            <a:off x="2904670" y="368955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292F4D-DA8B-45D3-A937-69C405552058}"/>
              </a:ext>
            </a:extLst>
          </p:cNvPr>
          <p:cNvSpPr/>
          <p:nvPr/>
        </p:nvSpPr>
        <p:spPr>
          <a:xfrm>
            <a:off x="2904669" y="326512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26BA5-ABF6-417F-9776-244CABD31B27}"/>
              </a:ext>
            </a:extLst>
          </p:cNvPr>
          <p:cNvSpPr/>
          <p:nvPr/>
        </p:nvSpPr>
        <p:spPr>
          <a:xfrm>
            <a:off x="5898047" y="3940312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 descr="Image result for bitcoin">
            <a:extLst>
              <a:ext uri="{FF2B5EF4-FFF2-40B4-BE49-F238E27FC236}">
                <a16:creationId xmlns:a16="http://schemas.microsoft.com/office/drawing/2014/main" id="{6D79794A-12A5-4E50-AB6C-CA6F57CB2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24" y="-14176"/>
            <a:ext cx="5172352" cy="25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77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0.24622 0.02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ifex.com/images/0X0/2009-11-04-10810/World-satellite-map.png">
            <a:extLst>
              <a:ext uri="{FF2B5EF4-FFF2-40B4-BE49-F238E27FC236}">
                <a16:creationId xmlns:a16="http://schemas.microsoft.com/office/drawing/2014/main" id="{EE906922-B219-4DF6-98D8-AEF7CF090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0"/>
          <a:stretch/>
        </p:blipFill>
        <p:spPr bwMode="auto">
          <a:xfrm>
            <a:off x="7223" y="1238706"/>
            <a:ext cx="12192000" cy="561929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329F09-EB26-48FE-9AF1-7E2C80AA3416}"/>
              </a:ext>
            </a:extLst>
          </p:cNvPr>
          <p:cNvSpPr/>
          <p:nvPr/>
        </p:nvSpPr>
        <p:spPr>
          <a:xfrm>
            <a:off x="7223" y="1238705"/>
            <a:ext cx="12192000" cy="561929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 descr="Image result for bitcoin">
            <a:extLst>
              <a:ext uri="{FF2B5EF4-FFF2-40B4-BE49-F238E27FC236}">
                <a16:creationId xmlns:a16="http://schemas.microsoft.com/office/drawing/2014/main" id="{6D79794A-12A5-4E50-AB6C-CA6F57CB2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24" y="-14176"/>
            <a:ext cx="5172352" cy="25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F8F7D5-807F-4075-AA08-1ABB6DC8B013}"/>
              </a:ext>
            </a:extLst>
          </p:cNvPr>
          <p:cNvSpPr/>
          <p:nvPr/>
        </p:nvSpPr>
        <p:spPr>
          <a:xfrm>
            <a:off x="3085557" y="2881874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1E867D-D1BA-4D3B-9183-DC4B969E95DF}"/>
              </a:ext>
            </a:extLst>
          </p:cNvPr>
          <p:cNvSpPr/>
          <p:nvPr/>
        </p:nvSpPr>
        <p:spPr>
          <a:xfrm>
            <a:off x="3242291" y="3302962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F41AC6-C748-4357-BD8C-3501DEEEA713}"/>
              </a:ext>
            </a:extLst>
          </p:cNvPr>
          <p:cNvSpPr/>
          <p:nvPr/>
        </p:nvSpPr>
        <p:spPr>
          <a:xfrm>
            <a:off x="3432972" y="3034274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CCE884-DB55-4863-B937-B8263DDD0581}"/>
              </a:ext>
            </a:extLst>
          </p:cNvPr>
          <p:cNvSpPr/>
          <p:nvPr/>
        </p:nvSpPr>
        <p:spPr>
          <a:xfrm>
            <a:off x="3237957" y="2501232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71F731-EBC2-42D0-85C4-C3702012FF82}"/>
              </a:ext>
            </a:extLst>
          </p:cNvPr>
          <p:cNvSpPr/>
          <p:nvPr/>
        </p:nvSpPr>
        <p:spPr>
          <a:xfrm>
            <a:off x="2206549" y="3394689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3837D9-69DC-4145-8BCE-939B46006B13}"/>
              </a:ext>
            </a:extLst>
          </p:cNvPr>
          <p:cNvSpPr/>
          <p:nvPr/>
        </p:nvSpPr>
        <p:spPr>
          <a:xfrm>
            <a:off x="1864190" y="3003936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917D34-20B4-426F-94A7-6D45287834E7}"/>
              </a:ext>
            </a:extLst>
          </p:cNvPr>
          <p:cNvSpPr/>
          <p:nvPr/>
        </p:nvSpPr>
        <p:spPr>
          <a:xfrm>
            <a:off x="2821926" y="2751864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0CD1F6-C36B-4702-83BF-2E419F8C62BA}"/>
              </a:ext>
            </a:extLst>
          </p:cNvPr>
          <p:cNvSpPr/>
          <p:nvPr/>
        </p:nvSpPr>
        <p:spPr>
          <a:xfrm>
            <a:off x="1869245" y="2621854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CB8656-5A4E-479F-A2EB-1AF69D107D77}"/>
              </a:ext>
            </a:extLst>
          </p:cNvPr>
          <p:cNvSpPr/>
          <p:nvPr/>
        </p:nvSpPr>
        <p:spPr>
          <a:xfrm>
            <a:off x="2471261" y="2938931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9A226A-3B42-4C2B-8DA9-55FB923CEA5B}"/>
              </a:ext>
            </a:extLst>
          </p:cNvPr>
          <p:cNvSpPr/>
          <p:nvPr/>
        </p:nvSpPr>
        <p:spPr>
          <a:xfrm>
            <a:off x="2659415" y="3516751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DB6F56-658D-41CE-87FF-2C95D8CE9FF7}"/>
              </a:ext>
            </a:extLst>
          </p:cNvPr>
          <p:cNvSpPr/>
          <p:nvPr/>
        </p:nvSpPr>
        <p:spPr>
          <a:xfrm>
            <a:off x="4672394" y="4584990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3802866-4B69-475C-8B26-BC401860C498}"/>
              </a:ext>
            </a:extLst>
          </p:cNvPr>
          <p:cNvSpPr/>
          <p:nvPr/>
        </p:nvSpPr>
        <p:spPr>
          <a:xfrm>
            <a:off x="3814333" y="5703802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973544A-A720-491A-9CE9-D049241C00C0}"/>
              </a:ext>
            </a:extLst>
          </p:cNvPr>
          <p:cNvSpPr/>
          <p:nvPr/>
        </p:nvSpPr>
        <p:spPr>
          <a:xfrm>
            <a:off x="3576704" y="4772068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92894D-7B73-4997-9BDD-D11670E5F5CB}"/>
              </a:ext>
            </a:extLst>
          </p:cNvPr>
          <p:cNvSpPr/>
          <p:nvPr/>
        </p:nvSpPr>
        <p:spPr>
          <a:xfrm>
            <a:off x="3996346" y="3766661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D47237-9EC9-424A-A61C-684630625EC0}"/>
              </a:ext>
            </a:extLst>
          </p:cNvPr>
          <p:cNvSpPr/>
          <p:nvPr/>
        </p:nvSpPr>
        <p:spPr>
          <a:xfrm>
            <a:off x="3720436" y="2674575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87D481D-6008-4737-8DBA-947742DFFB6A}"/>
              </a:ext>
            </a:extLst>
          </p:cNvPr>
          <p:cNvSpPr/>
          <p:nvPr/>
        </p:nvSpPr>
        <p:spPr>
          <a:xfrm>
            <a:off x="5684660" y="2873926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A310A1-5F47-46B8-AC22-6C553984F605}"/>
              </a:ext>
            </a:extLst>
          </p:cNvPr>
          <p:cNvSpPr/>
          <p:nvPr/>
        </p:nvSpPr>
        <p:spPr>
          <a:xfrm>
            <a:off x="5973213" y="2460045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75981-67D8-4A2F-980A-11D820CE6820}"/>
              </a:ext>
            </a:extLst>
          </p:cNvPr>
          <p:cNvSpPr/>
          <p:nvPr/>
        </p:nvSpPr>
        <p:spPr>
          <a:xfrm>
            <a:off x="6125613" y="2612445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5BEAB9-50AE-478F-8931-D398C95A882E}"/>
              </a:ext>
            </a:extLst>
          </p:cNvPr>
          <p:cNvSpPr/>
          <p:nvPr/>
        </p:nvSpPr>
        <p:spPr>
          <a:xfrm>
            <a:off x="6470493" y="2674575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487E02-CD64-408B-95F9-104A67D3C154}"/>
              </a:ext>
            </a:extLst>
          </p:cNvPr>
          <p:cNvSpPr/>
          <p:nvPr/>
        </p:nvSpPr>
        <p:spPr>
          <a:xfrm>
            <a:off x="6598878" y="2162468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F98221C-3136-4489-A1C8-5D78DCB7D6DE}"/>
              </a:ext>
            </a:extLst>
          </p:cNvPr>
          <p:cNvSpPr/>
          <p:nvPr/>
        </p:nvSpPr>
        <p:spPr>
          <a:xfrm>
            <a:off x="6340483" y="4072896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105186-7D95-4A65-83DB-8D60243A60A2}"/>
              </a:ext>
            </a:extLst>
          </p:cNvPr>
          <p:cNvSpPr/>
          <p:nvPr/>
        </p:nvSpPr>
        <p:spPr>
          <a:xfrm>
            <a:off x="6803282" y="5339756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74FBE8F-CC2D-4459-8087-EAA4B0E4F083}"/>
              </a:ext>
            </a:extLst>
          </p:cNvPr>
          <p:cNvSpPr/>
          <p:nvPr/>
        </p:nvSpPr>
        <p:spPr>
          <a:xfrm>
            <a:off x="7124694" y="3237957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B665FE0-AE51-4F21-A8FB-56C597971618}"/>
              </a:ext>
            </a:extLst>
          </p:cNvPr>
          <p:cNvSpPr/>
          <p:nvPr/>
        </p:nvSpPr>
        <p:spPr>
          <a:xfrm>
            <a:off x="10180639" y="3118053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2F387DC-A2AF-45C3-AFBA-F6DE7E0FED12}"/>
              </a:ext>
            </a:extLst>
          </p:cNvPr>
          <p:cNvSpPr/>
          <p:nvPr/>
        </p:nvSpPr>
        <p:spPr>
          <a:xfrm>
            <a:off x="10900025" y="5483489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C5EC2A5-8F5A-45C2-B785-9E40DBB3989F}"/>
              </a:ext>
            </a:extLst>
          </p:cNvPr>
          <p:cNvSpPr/>
          <p:nvPr/>
        </p:nvSpPr>
        <p:spPr>
          <a:xfrm>
            <a:off x="10050629" y="5404761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8900D78-673A-4063-B4B1-041607DD6541}"/>
              </a:ext>
            </a:extLst>
          </p:cNvPr>
          <p:cNvSpPr/>
          <p:nvPr/>
        </p:nvSpPr>
        <p:spPr>
          <a:xfrm>
            <a:off x="9868616" y="3516751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41AACA1-CA87-442E-8D43-C1BB0733737F}"/>
              </a:ext>
            </a:extLst>
          </p:cNvPr>
          <p:cNvSpPr/>
          <p:nvPr/>
        </p:nvSpPr>
        <p:spPr>
          <a:xfrm>
            <a:off x="8837208" y="3701656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3947642-C4C5-4514-A57F-8890B5FFDE0F}"/>
              </a:ext>
            </a:extLst>
          </p:cNvPr>
          <p:cNvSpPr/>
          <p:nvPr/>
        </p:nvSpPr>
        <p:spPr>
          <a:xfrm>
            <a:off x="8005148" y="4903520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F2CD4EE-83F3-4A62-9C72-462473574D94}"/>
              </a:ext>
            </a:extLst>
          </p:cNvPr>
          <p:cNvSpPr/>
          <p:nvPr/>
        </p:nvSpPr>
        <p:spPr>
          <a:xfrm>
            <a:off x="6868287" y="2451018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57FEB4A-BB40-4093-B82C-05D6BBAB4E70}"/>
              </a:ext>
            </a:extLst>
          </p:cNvPr>
          <p:cNvSpPr/>
          <p:nvPr/>
        </p:nvSpPr>
        <p:spPr>
          <a:xfrm>
            <a:off x="10392988" y="2988043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AE78E17-1565-44DE-9BB9-95B1638ABFEA}"/>
              </a:ext>
            </a:extLst>
          </p:cNvPr>
          <p:cNvSpPr/>
          <p:nvPr/>
        </p:nvSpPr>
        <p:spPr>
          <a:xfrm>
            <a:off x="10605337" y="3099279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0EE8DBD-BF76-403D-BE82-215D84F076F4}"/>
              </a:ext>
            </a:extLst>
          </p:cNvPr>
          <p:cNvSpPr/>
          <p:nvPr/>
        </p:nvSpPr>
        <p:spPr>
          <a:xfrm>
            <a:off x="10770015" y="2923038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90A498B-D289-4A78-A15B-740F9B16AE88}"/>
              </a:ext>
            </a:extLst>
          </p:cNvPr>
          <p:cNvSpPr/>
          <p:nvPr/>
        </p:nvSpPr>
        <p:spPr>
          <a:xfrm>
            <a:off x="11914099" y="5492878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F61746A-FDA8-4ABD-BA75-A546DF448E7A}"/>
              </a:ext>
            </a:extLst>
          </p:cNvPr>
          <p:cNvSpPr/>
          <p:nvPr/>
        </p:nvSpPr>
        <p:spPr>
          <a:xfrm>
            <a:off x="6355745" y="2498505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D5DADF6-87B9-468E-BA04-73760826DA73}"/>
              </a:ext>
            </a:extLst>
          </p:cNvPr>
          <p:cNvSpPr/>
          <p:nvPr/>
        </p:nvSpPr>
        <p:spPr>
          <a:xfrm>
            <a:off x="7059689" y="2831303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4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916</Words>
  <Application>Microsoft Office PowerPoint</Application>
  <PresentationFormat>Widescreen</PresentationFormat>
  <Paragraphs>114</Paragraphs>
  <Slides>25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Inconsolata</vt:lpstr>
      <vt:lpstr>Office Theme</vt:lpstr>
      <vt:lpstr>PowerPoint Presentation</vt:lpstr>
      <vt:lpstr>Who Am I?</vt:lpstr>
      <vt:lpstr>What is a blockchain?</vt:lpstr>
      <vt:lpstr>Public vs. Private Blockchains</vt:lpstr>
      <vt:lpstr>Public vs. Private Blockchains</vt:lpstr>
      <vt:lpstr>PowerPoint Presentation</vt:lpstr>
      <vt:lpstr>PowerPoint Presentation</vt:lpstr>
      <vt:lpstr>PowerPoint Presentation</vt:lpstr>
      <vt:lpstr>PowerPoint Presentation</vt:lpstr>
      <vt:lpstr>Mining (Proof of Work)</vt:lpstr>
      <vt:lpstr>Wallets</vt:lpstr>
      <vt:lpstr>There are many options available</vt:lpstr>
      <vt:lpstr>Discussion: Advantages and Disadvantages</vt:lpstr>
      <vt:lpstr>Advantages of Cryptocurrencies</vt:lpstr>
      <vt:lpstr>Disadvantages of Cryptocurrencies</vt:lpstr>
      <vt:lpstr>Real problems, real solutions</vt:lpstr>
      <vt:lpstr>Mini lesson: zero-knowledge proofs</vt:lpstr>
      <vt:lpstr>Quick Demo</vt:lpstr>
      <vt:lpstr>Institutional Adoption</vt:lpstr>
      <vt:lpstr>PowerPoint Presentation</vt:lpstr>
      <vt:lpstr>China and Hong Kong</vt:lpstr>
      <vt:lpstr>PowerPoint Presentation</vt:lpstr>
      <vt:lpstr>PowerPoint Presentation</vt:lpstr>
      <vt:lpstr>What to do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Ehrenhofer</dc:creator>
  <cp:lastModifiedBy>Justin Ehrenhofer</cp:lastModifiedBy>
  <cp:revision>4</cp:revision>
  <dcterms:created xsi:type="dcterms:W3CDTF">2019-04-12T16:24:37Z</dcterms:created>
  <dcterms:modified xsi:type="dcterms:W3CDTF">2019-04-15T14:46:59Z</dcterms:modified>
</cp:coreProperties>
</file>